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62" r:id="rId16"/>
    <p:sldId id="285" r:id="rId17"/>
    <p:sldId id="273" r:id="rId18"/>
    <p:sldId id="278" r:id="rId19"/>
    <p:sldId id="292" r:id="rId20"/>
    <p:sldId id="277" r:id="rId21"/>
    <p:sldId id="286" r:id="rId22"/>
    <p:sldId id="282" r:id="rId23"/>
    <p:sldId id="283" r:id="rId24"/>
    <p:sldId id="284" r:id="rId25"/>
    <p:sldId id="279" r:id="rId26"/>
    <p:sldId id="287" r:id="rId27"/>
    <p:sldId id="288" r:id="rId28"/>
    <p:sldId id="289" r:id="rId29"/>
    <p:sldId id="290" r:id="rId30"/>
    <p:sldId id="275" r:id="rId31"/>
    <p:sldId id="280" r:id="rId32"/>
    <p:sldId id="276" r:id="rId33"/>
    <p:sldId id="281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6BD"/>
    <a:srgbClr val="023359"/>
    <a:srgbClr val="0070C0"/>
    <a:srgbClr val="3EADFF"/>
    <a:srgbClr val="0D76BC"/>
    <a:srgbClr val="065390"/>
    <a:srgbClr val="14417F"/>
    <a:srgbClr val="0D4777"/>
    <a:srgbClr val="A6A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3" autoAdjust="0"/>
    <p:restoredTop sz="94825" autoAdjust="0"/>
  </p:normalViewPr>
  <p:slideViewPr>
    <p:cSldViewPr snapToGrid="0">
      <p:cViewPr varScale="1">
        <p:scale>
          <a:sx n="87" d="100"/>
          <a:sy n="87" d="100"/>
        </p:scale>
        <p:origin x="144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12DA38DC-983A-497D-B0D6-3514A81C2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59" y="1916699"/>
            <a:ext cx="5070737" cy="11247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184E99-912F-4CFE-AA97-A06E6646B3A4}"/>
              </a:ext>
            </a:extLst>
          </p:cNvPr>
          <p:cNvSpPr/>
          <p:nvPr userDrawn="1"/>
        </p:nvSpPr>
        <p:spPr>
          <a:xfrm>
            <a:off x="-1" y="3312395"/>
            <a:ext cx="10392229" cy="892619"/>
          </a:xfrm>
          <a:prstGeom prst="rect">
            <a:avLst/>
          </a:prstGeom>
          <a:solidFill>
            <a:srgbClr val="02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BDB91-B8A1-41F2-8523-C0C6B9C90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776" y="3364812"/>
            <a:ext cx="8767252" cy="787784"/>
          </a:xfrm>
        </p:spPr>
        <p:txBody>
          <a:bodyPr anchor="ctr" anchorCtr="0">
            <a:normAutofit/>
          </a:bodyPr>
          <a:lstStyle>
            <a:lvl1pPr algn="r">
              <a:defRPr sz="3500">
                <a:latin typeface="Arial Nova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58643-ECCC-4630-BB10-75DA0EFB9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459" y="4376230"/>
            <a:ext cx="8798660" cy="1655762"/>
          </a:xfrm>
        </p:spPr>
        <p:txBody>
          <a:bodyPr/>
          <a:lstStyle>
            <a:lvl1pPr marL="0" indent="0" algn="r">
              <a:buNone/>
              <a:defRPr sz="2400">
                <a:latin typeface="Arial Nova" panose="020B05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258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13214E-7686-4172-9650-9476DC4D9FE0}"/>
              </a:ext>
            </a:extLst>
          </p:cNvPr>
          <p:cNvSpPr/>
          <p:nvPr userDrawn="1"/>
        </p:nvSpPr>
        <p:spPr>
          <a:xfrm>
            <a:off x="0" y="0"/>
            <a:ext cx="12192000" cy="6867144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FF14D7-3449-4B59-AE47-AF43D4C3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185738"/>
            <a:ext cx="8978986" cy="700528"/>
          </a:xfrm>
        </p:spPr>
        <p:txBody>
          <a:bodyPr/>
          <a:lstStyle>
            <a:lvl1pPr>
              <a:defRPr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E2E76C-A80C-4883-AE27-A67A1ED724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695" y="1300899"/>
            <a:ext cx="11522610" cy="51171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876300" indent="-342900">
              <a:buClr>
                <a:schemeClr val="bg1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2pPr>
            <a:lvl3pPr marL="1371600" indent="-355600">
              <a:buClr>
                <a:schemeClr val="bg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828800" indent="-342900"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286000" indent="-342900">
              <a:buClr>
                <a:schemeClr val="bg1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DF31C7-B355-D3F7-AD97-0C7EC89DD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"/>
          <a:stretch/>
        </p:blipFill>
        <p:spPr>
          <a:xfrm>
            <a:off x="9453740" y="221162"/>
            <a:ext cx="2468880" cy="6461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785A85-CD72-13CE-16AA-25AD9D6275A6}"/>
              </a:ext>
            </a:extLst>
          </p:cNvPr>
          <p:cNvCxnSpPr/>
          <p:nvPr userDrawn="1"/>
        </p:nvCxnSpPr>
        <p:spPr>
          <a:xfrm>
            <a:off x="440233" y="884778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2A9CBC-2624-46C4-8ABB-2165A82D3F8C}"/>
              </a:ext>
            </a:extLst>
          </p:cNvPr>
          <p:cNvSpPr txBox="1">
            <a:spLocks/>
          </p:cNvSpPr>
          <p:nvPr userDrawn="1"/>
        </p:nvSpPr>
        <p:spPr>
          <a:xfrm>
            <a:off x="11626299" y="6404513"/>
            <a:ext cx="445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31BBF-0052-4B97-8B39-64FF5EFD6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4E7870-ADE1-DB39-E26C-244AB62D79FC}"/>
              </a:ext>
            </a:extLst>
          </p:cNvPr>
          <p:cNvSpPr txBox="1">
            <a:spLocks/>
          </p:cNvSpPr>
          <p:nvPr userDrawn="1"/>
        </p:nvSpPr>
        <p:spPr>
          <a:xfrm>
            <a:off x="120099" y="6400800"/>
            <a:ext cx="9298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©2024 Simplicity Group. All Rights Reserved. FOR FINANCIAL PROFESSIONAL USE ONLY. NOT FOR PUBLIC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129083804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DD3396-65AB-4C60-8565-4D15A3F617AA}"/>
              </a:ext>
            </a:extLst>
          </p:cNvPr>
          <p:cNvSpPr/>
          <p:nvPr userDrawn="1"/>
        </p:nvSpPr>
        <p:spPr>
          <a:xfrm>
            <a:off x="0" y="185738"/>
            <a:ext cx="12192000" cy="700527"/>
          </a:xfrm>
          <a:prstGeom prst="rect">
            <a:avLst/>
          </a:prstGeom>
          <a:solidFill>
            <a:srgbClr val="0276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03CC1-8402-4FA3-A317-FBFA32F5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185738"/>
            <a:ext cx="8743991" cy="700528"/>
          </a:xfrm>
        </p:spPr>
        <p:txBody>
          <a:bodyPr/>
          <a:lstStyle>
            <a:lvl1pPr>
              <a:defRPr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27C2-5130-4E27-A435-429242DFC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515" y="1189927"/>
            <a:ext cx="5181600" cy="5106863"/>
          </a:xfrm>
        </p:spPr>
        <p:txBody>
          <a:bodyPr/>
          <a:lstStyle>
            <a:lvl1pPr>
              <a:defRPr/>
            </a:lvl1pPr>
            <a:lvl2pPr marL="800100" indent="-342900"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>
              <a:defRPr/>
            </a:lvl4pPr>
            <a:lvl5pPr marL="2057400" indent="-228600">
              <a:buSzPct val="75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C1FA8-D138-4C5E-A622-325AB74C6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7886" y="1189928"/>
            <a:ext cx="5181600" cy="5106863"/>
          </a:xfrm>
        </p:spPr>
        <p:txBody>
          <a:bodyPr/>
          <a:lstStyle>
            <a:lvl1pPr>
              <a:defRPr/>
            </a:lvl1pPr>
            <a:lvl2pPr marL="685800" indent="-228600">
              <a:buSzPct val="75000"/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>
              <a:defRPr/>
            </a:lvl4pPr>
            <a:lvl5pPr marL="2057400" indent="-228600">
              <a:buSzPct val="75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E6D1A1-953C-5EE6-ABEE-D4DDA49AB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"/>
          <a:stretch/>
        </p:blipFill>
        <p:spPr>
          <a:xfrm>
            <a:off x="9453740" y="221162"/>
            <a:ext cx="2468880" cy="64615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528C70-7A09-9333-2A9C-2FF446DC8315}"/>
              </a:ext>
            </a:extLst>
          </p:cNvPr>
          <p:cNvSpPr txBox="1">
            <a:spLocks/>
          </p:cNvSpPr>
          <p:nvPr userDrawn="1"/>
        </p:nvSpPr>
        <p:spPr>
          <a:xfrm>
            <a:off x="11626299" y="6404513"/>
            <a:ext cx="445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31BBF-0052-4B97-8B39-64FF5EFD6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629FA9-5036-4D07-1FE6-BAC7A8E48A94}"/>
              </a:ext>
            </a:extLst>
          </p:cNvPr>
          <p:cNvSpPr txBox="1">
            <a:spLocks/>
          </p:cNvSpPr>
          <p:nvPr userDrawn="1"/>
        </p:nvSpPr>
        <p:spPr>
          <a:xfrm>
            <a:off x="120099" y="6400800"/>
            <a:ext cx="9298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©2024 Simplicity Group. All Rights Reserved. FOR FINANCIAL PROFESSIONAL USE ONLY. NOT FOR PUBLIC DISTRIBUTION.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C94E80-7FF5-E36E-B4EF-7FE112D084BA}"/>
              </a:ext>
            </a:extLst>
          </p:cNvPr>
          <p:cNvCxnSpPr/>
          <p:nvPr userDrawn="1"/>
        </p:nvCxnSpPr>
        <p:spPr>
          <a:xfrm>
            <a:off x="6096000" y="1090100"/>
            <a:ext cx="0" cy="52066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874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263453-3C57-400F-8860-CF4BA31D85B5}"/>
              </a:ext>
            </a:extLst>
          </p:cNvPr>
          <p:cNvSpPr/>
          <p:nvPr userDrawn="1"/>
        </p:nvSpPr>
        <p:spPr>
          <a:xfrm>
            <a:off x="0" y="185738"/>
            <a:ext cx="12192000" cy="700527"/>
          </a:xfrm>
          <a:prstGeom prst="rect">
            <a:avLst/>
          </a:prstGeom>
          <a:solidFill>
            <a:srgbClr val="0276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2345C-8C9E-4C15-BA02-596A8527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83" y="309809"/>
            <a:ext cx="8739633" cy="507072"/>
          </a:xfrm>
        </p:spPr>
        <p:txBody>
          <a:bodyPr/>
          <a:lstStyle>
            <a:lvl1pPr>
              <a:defRPr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61051-4728-4D6C-8038-75A439BDF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049" y="1239399"/>
            <a:ext cx="3420239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rgbClr val="0276BD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81B30-195D-4D6F-A0D9-F9466B138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049" y="2229997"/>
            <a:ext cx="3420239" cy="3965235"/>
          </a:xfrm>
        </p:spPr>
        <p:txBody>
          <a:bodyPr/>
          <a:lstStyle>
            <a:lvl1pPr>
              <a:defRPr sz="2400">
                <a:latin typeface="Arial Nova" panose="020B0504020202020204" pitchFamily="34" charset="0"/>
              </a:defRPr>
            </a:lvl1pPr>
            <a:lvl2pPr marL="685800" indent="-228600">
              <a:buSzPct val="75000"/>
              <a:buFont typeface="Courier New" panose="02070309020205020404" pitchFamily="49" charset="0"/>
              <a:buChar char="o"/>
              <a:defRPr sz="2000">
                <a:latin typeface="Arial Nova" panose="020B05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 Nova" panose="020B05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51316D3-75BB-1027-D743-7019EF683704}"/>
              </a:ext>
            </a:extLst>
          </p:cNvPr>
          <p:cNvSpPr txBox="1">
            <a:spLocks/>
          </p:cNvSpPr>
          <p:nvPr userDrawn="1"/>
        </p:nvSpPr>
        <p:spPr>
          <a:xfrm>
            <a:off x="11626299" y="6404513"/>
            <a:ext cx="445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31BBF-0052-4B97-8B39-64FF5EFD6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E25A39-247A-76FD-82BC-42B193BF3E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"/>
          <a:stretch/>
        </p:blipFill>
        <p:spPr>
          <a:xfrm>
            <a:off x="9453740" y="221162"/>
            <a:ext cx="2468880" cy="646150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6DE6FF1-037B-BC1C-17CF-A0EBDBC7FA44}"/>
              </a:ext>
            </a:extLst>
          </p:cNvPr>
          <p:cNvSpPr txBox="1">
            <a:spLocks/>
          </p:cNvSpPr>
          <p:nvPr userDrawn="1"/>
        </p:nvSpPr>
        <p:spPr>
          <a:xfrm>
            <a:off x="120099" y="6400800"/>
            <a:ext cx="9298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©2023 Simplicity Group. All Rights Reserved. FOR FINANCIAL PROFESSIONAL USE ONLY. NOT FOR PUBLIC DISTRIBUTION.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XXXXXXX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-XXXX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9D99EE-A4C0-928C-18D2-46ABC5B9B52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85880" y="1239399"/>
            <a:ext cx="3420239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rgbClr val="0276BD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46CA0EA-3613-8ADD-A92F-ABB225D6AC4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385880" y="2229997"/>
            <a:ext cx="3420239" cy="3965235"/>
          </a:xfrm>
        </p:spPr>
        <p:txBody>
          <a:bodyPr/>
          <a:lstStyle>
            <a:lvl1pPr>
              <a:defRPr sz="2400">
                <a:latin typeface="Arial Nova" panose="020B0504020202020204" pitchFamily="34" charset="0"/>
              </a:defRPr>
            </a:lvl1pPr>
            <a:lvl2pPr marL="685800" indent="-228600">
              <a:buSzPct val="75000"/>
              <a:buFont typeface="Courier New" panose="02070309020205020404" pitchFamily="49" charset="0"/>
              <a:buChar char="o"/>
              <a:defRPr sz="2000">
                <a:latin typeface="Arial Nova" panose="020B05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 Nova" panose="020B05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ED1DF1-F5E8-422E-293F-1A2673FCFCF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43712" y="1239399"/>
            <a:ext cx="3420239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rgbClr val="0276BD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05885CC-3BF7-F8C6-64A0-981858998FC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43712" y="2229997"/>
            <a:ext cx="3420239" cy="3965235"/>
          </a:xfrm>
        </p:spPr>
        <p:txBody>
          <a:bodyPr/>
          <a:lstStyle>
            <a:lvl1pPr>
              <a:defRPr sz="2400">
                <a:latin typeface="Arial Nova" panose="020B0504020202020204" pitchFamily="34" charset="0"/>
              </a:defRPr>
            </a:lvl1pPr>
            <a:lvl2pPr marL="685800" indent="-228600">
              <a:buSzPct val="75000"/>
              <a:buFont typeface="Courier New" panose="02070309020205020404" pitchFamily="49" charset="0"/>
              <a:buChar char="o"/>
              <a:defRPr sz="2000">
                <a:latin typeface="Arial Nova" panose="020B05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 Nova" panose="020B05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584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 preserve="1" userDrawn="1">
  <p:cSld name="11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1"/>
          <p:cNvSpPr/>
          <p:nvPr/>
        </p:nvSpPr>
        <p:spPr>
          <a:xfrm>
            <a:off x="0" y="0"/>
            <a:ext cx="12192000" cy="6872990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5D456-6E80-B860-92A2-FB86D2917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r="4478"/>
          <a:stretch/>
        </p:blipFill>
        <p:spPr>
          <a:xfrm>
            <a:off x="3601366" y="2740174"/>
            <a:ext cx="4989268" cy="13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8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14D7-3449-4B59-AE47-AF43D4C3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256" y="184250"/>
            <a:ext cx="6763769" cy="61522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A4B8E7-D1AE-421A-AD17-EC09B592C189}"/>
              </a:ext>
            </a:extLst>
          </p:cNvPr>
          <p:cNvSpPr/>
          <p:nvPr userDrawn="1"/>
        </p:nvSpPr>
        <p:spPr>
          <a:xfrm>
            <a:off x="0" y="0"/>
            <a:ext cx="995083" cy="6867144"/>
          </a:xfrm>
          <a:prstGeom prst="rect">
            <a:avLst/>
          </a:prstGeom>
          <a:solidFill>
            <a:srgbClr val="02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E08021-D569-4AA6-8035-38A6DE309EE8}"/>
              </a:ext>
            </a:extLst>
          </p:cNvPr>
          <p:cNvCxnSpPr/>
          <p:nvPr userDrawn="1"/>
        </p:nvCxnSpPr>
        <p:spPr>
          <a:xfrm>
            <a:off x="1251584" y="821278"/>
            <a:ext cx="9144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5688F3-DB62-4D32-BF5F-C20CB3A99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256" y="1077003"/>
            <a:ext cx="10699944" cy="5305701"/>
          </a:xfrm>
        </p:spPr>
        <p:txBody>
          <a:bodyPr/>
          <a:lstStyle>
            <a:lvl1pPr>
              <a:defRPr/>
            </a:lvl1pPr>
            <a:lvl2pPr marL="914400" indent="-381000">
              <a:buSzPct val="75000"/>
              <a:buFont typeface="Courier New" panose="02070309020205020404" pitchFamily="49" charset="0"/>
              <a:buChar char="o"/>
              <a:defRPr/>
            </a:lvl2pPr>
            <a:lvl3pPr marL="1371600" indent="-355600">
              <a:buFont typeface="Wingdings" panose="05000000000000000000" pitchFamily="2" charset="2"/>
              <a:buChar char="§"/>
              <a:defRPr/>
            </a:lvl3pPr>
            <a:lvl4pPr>
              <a:defRPr/>
            </a:lvl4pPr>
            <a:lvl5pPr marL="2286000" indent="-3429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3CF990-D33E-C999-26DB-5D5FEBDFA2F9}"/>
              </a:ext>
            </a:extLst>
          </p:cNvPr>
          <p:cNvSpPr txBox="1">
            <a:spLocks/>
          </p:cNvSpPr>
          <p:nvPr userDrawn="1"/>
        </p:nvSpPr>
        <p:spPr>
          <a:xfrm>
            <a:off x="11626299" y="6404513"/>
            <a:ext cx="445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31BBF-0052-4B97-8B39-64FF5EFD6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4A235077-FB5E-CC08-8ED3-EC91A7D24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696" y="292433"/>
            <a:ext cx="2286000" cy="50704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2345A-51B1-3F12-F84E-2544B5F6DE34}"/>
              </a:ext>
            </a:extLst>
          </p:cNvPr>
          <p:cNvSpPr txBox="1">
            <a:spLocks/>
          </p:cNvSpPr>
          <p:nvPr userDrawn="1"/>
        </p:nvSpPr>
        <p:spPr>
          <a:xfrm>
            <a:off x="11626299" y="6404513"/>
            <a:ext cx="445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31BBF-0052-4B97-8B39-64FF5EFD6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594304-7956-FCEB-9F41-7221FDC14E3F}"/>
              </a:ext>
            </a:extLst>
          </p:cNvPr>
          <p:cNvSpPr txBox="1">
            <a:spLocks/>
          </p:cNvSpPr>
          <p:nvPr userDrawn="1"/>
        </p:nvSpPr>
        <p:spPr>
          <a:xfrm>
            <a:off x="1155518" y="6400800"/>
            <a:ext cx="9298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©2024 Simplicity Group. All Rights Reserved. FOR FINANCIAL PROFESSIONAL USE ONLY. NOT FOR PUBLIC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12269325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007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14D7-3449-4B59-AE47-AF43D4C3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07" y="3078736"/>
            <a:ext cx="8978986" cy="700528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8C9983-27A0-4C71-9DD8-178C25586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"/>
          <a:stretch/>
        </p:blipFill>
        <p:spPr>
          <a:xfrm>
            <a:off x="9555993" y="223100"/>
            <a:ext cx="2445687" cy="64008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628389-676E-9A42-D58B-D256AA4F0BBE}"/>
              </a:ext>
            </a:extLst>
          </p:cNvPr>
          <p:cNvSpPr txBox="1">
            <a:spLocks/>
          </p:cNvSpPr>
          <p:nvPr userDrawn="1"/>
        </p:nvSpPr>
        <p:spPr>
          <a:xfrm>
            <a:off x="120099" y="6400800"/>
            <a:ext cx="9298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©2024 Simplicity Group. All Rights Reserved. FOR FINANCIAL PROFESSIONAL USE ONLY. NOT FOR PUBLIC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361431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6B03DB-739C-43F2-A463-2E916E8817BC}"/>
              </a:ext>
            </a:extLst>
          </p:cNvPr>
          <p:cNvSpPr/>
          <p:nvPr userDrawn="1"/>
        </p:nvSpPr>
        <p:spPr>
          <a:xfrm>
            <a:off x="0" y="185738"/>
            <a:ext cx="12192000" cy="714807"/>
          </a:xfrm>
          <a:prstGeom prst="rect">
            <a:avLst/>
          </a:prstGeom>
          <a:solidFill>
            <a:srgbClr val="0276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07680-3B77-402B-9FFD-340ADFEF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254604"/>
            <a:ext cx="9030978" cy="577073"/>
          </a:xfrm>
        </p:spPr>
        <p:txBody>
          <a:bodyPr>
            <a:normAutofit/>
          </a:bodyPr>
          <a:lstStyle>
            <a:lvl1pPr>
              <a:defRPr sz="3500"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3D04DF-7E06-4E5C-A895-8032134F2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8" y="1187619"/>
            <a:ext cx="11485268" cy="5036737"/>
          </a:xfrm>
        </p:spPr>
        <p:txBody>
          <a:bodyPr/>
          <a:lstStyle>
            <a:lvl1pPr>
              <a:defRPr sz="2600">
                <a:latin typeface="Arial Nova" panose="020B0504020202020204" pitchFamily="34" charset="0"/>
              </a:defRPr>
            </a:lvl1pPr>
            <a:lvl2pPr marL="914400" indent="-381000">
              <a:buSzPct val="75000"/>
              <a:buFont typeface="Courier New" panose="02070309020205020404" pitchFamily="49" charset="0"/>
              <a:buChar char="o"/>
              <a:defRPr sz="2400">
                <a:latin typeface="Arial Nova" panose="020B0504020202020204" pitchFamily="34" charset="0"/>
              </a:defRPr>
            </a:lvl2pPr>
            <a:lvl3pPr marL="1371600" indent="-355600">
              <a:buFont typeface="Wingdings" panose="05000000000000000000" pitchFamily="2" charset="2"/>
              <a:buChar char="§"/>
              <a:defRPr sz="2200">
                <a:latin typeface="Arial Nova" panose="020B0504020202020204" pitchFamily="34" charset="0"/>
              </a:defRPr>
            </a:lvl3pPr>
            <a:lvl4pPr>
              <a:defRPr sz="2000">
                <a:latin typeface="Arial Nova" panose="020B0504020202020204" pitchFamily="34" charset="0"/>
              </a:defRPr>
            </a:lvl4pPr>
            <a:lvl5pPr marL="2286000" indent="-342900">
              <a:buFont typeface="Courier New" panose="02070309020205020404" pitchFamily="49" charset="0"/>
              <a:buChar char="o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4FAC4-4CE1-B8E0-EA79-7844B4B22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"/>
          <a:stretch/>
        </p:blipFill>
        <p:spPr>
          <a:xfrm>
            <a:off x="9453740" y="221162"/>
            <a:ext cx="2468880" cy="64615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DE4F37-21C6-40AC-8617-358133DC2098}"/>
              </a:ext>
            </a:extLst>
          </p:cNvPr>
          <p:cNvSpPr txBox="1">
            <a:spLocks/>
          </p:cNvSpPr>
          <p:nvPr userDrawn="1"/>
        </p:nvSpPr>
        <p:spPr>
          <a:xfrm>
            <a:off x="11626299" y="6404513"/>
            <a:ext cx="445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31BBF-0052-4B97-8B39-64FF5EFD6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827D9E-82B5-344E-E801-D93CFC592A86}"/>
              </a:ext>
            </a:extLst>
          </p:cNvPr>
          <p:cNvSpPr txBox="1">
            <a:spLocks/>
          </p:cNvSpPr>
          <p:nvPr userDrawn="1"/>
        </p:nvSpPr>
        <p:spPr>
          <a:xfrm>
            <a:off x="120099" y="6400800"/>
            <a:ext cx="9298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©2024 Simplicity Group. All Rights Reserved. FOR FINANCIAL PROFESSIONAL USE ONLY. NOT FOR PUBLIC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149481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6B03DB-739C-43F2-A463-2E916E8817BC}"/>
              </a:ext>
            </a:extLst>
          </p:cNvPr>
          <p:cNvSpPr/>
          <p:nvPr userDrawn="1"/>
        </p:nvSpPr>
        <p:spPr>
          <a:xfrm>
            <a:off x="0" y="185738"/>
            <a:ext cx="12192000" cy="714807"/>
          </a:xfrm>
          <a:prstGeom prst="rect">
            <a:avLst/>
          </a:prstGeom>
          <a:solidFill>
            <a:srgbClr val="0276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07680-3B77-402B-9FFD-340ADFEF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254604"/>
            <a:ext cx="9030978" cy="577073"/>
          </a:xfrm>
        </p:spPr>
        <p:txBody>
          <a:bodyPr>
            <a:normAutofit/>
          </a:bodyPr>
          <a:lstStyle>
            <a:lvl1pPr>
              <a:defRPr sz="3500"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3D04DF-7E06-4E5C-A895-8032134F2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868123"/>
            <a:ext cx="11587923" cy="4499444"/>
          </a:xfrm>
        </p:spPr>
        <p:txBody>
          <a:bodyPr/>
          <a:lstStyle>
            <a:lvl1pPr>
              <a:defRPr>
                <a:latin typeface="Arial Nova" panose="020B0504020202020204" pitchFamily="34" charset="0"/>
              </a:defRPr>
            </a:lvl1pPr>
            <a:lvl2pPr marL="914400" indent="-381000">
              <a:buSzPct val="75000"/>
              <a:buFont typeface="Courier New" panose="02070309020205020404" pitchFamily="49" charset="0"/>
              <a:buChar char="o"/>
              <a:defRPr>
                <a:latin typeface="Arial Nova" panose="020B0504020202020204" pitchFamily="34" charset="0"/>
              </a:defRPr>
            </a:lvl2pPr>
            <a:lvl3pPr marL="1371600" indent="-355600">
              <a:buFont typeface="Wingdings" panose="05000000000000000000" pitchFamily="2" charset="2"/>
              <a:buChar char="§"/>
              <a:defRPr>
                <a:latin typeface="Arial Nova" panose="020B0504020202020204" pitchFamily="34" charset="0"/>
              </a:defRPr>
            </a:lvl3pPr>
            <a:lvl4pPr>
              <a:defRPr>
                <a:latin typeface="Arial Nova" panose="020B0504020202020204" pitchFamily="34" charset="0"/>
              </a:defRPr>
            </a:lvl4pPr>
            <a:lvl5pPr marL="2286000" indent="-342900">
              <a:buFont typeface="Courier New" panose="02070309020205020404" pitchFamily="49" charset="0"/>
              <a:buChar char="o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4FAC4-4CE1-B8E0-EA79-7844B4B22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"/>
          <a:stretch/>
        </p:blipFill>
        <p:spPr>
          <a:xfrm>
            <a:off x="9453740" y="221162"/>
            <a:ext cx="2468880" cy="64615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1FD40C-46F6-0F41-F2D7-EECF0EFE6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697" y="1044236"/>
            <a:ext cx="11587922" cy="677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C69155-E819-3EE6-06F6-C5676E6417B2}"/>
              </a:ext>
            </a:extLst>
          </p:cNvPr>
          <p:cNvSpPr txBox="1">
            <a:spLocks/>
          </p:cNvSpPr>
          <p:nvPr userDrawn="1"/>
        </p:nvSpPr>
        <p:spPr>
          <a:xfrm>
            <a:off x="11626299" y="6404513"/>
            <a:ext cx="445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31BBF-0052-4B97-8B39-64FF5EFD6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59E40C-9E4B-5DAC-241C-9E243368C8A6}"/>
              </a:ext>
            </a:extLst>
          </p:cNvPr>
          <p:cNvSpPr txBox="1">
            <a:spLocks/>
          </p:cNvSpPr>
          <p:nvPr userDrawn="1"/>
        </p:nvSpPr>
        <p:spPr>
          <a:xfrm>
            <a:off x="120099" y="6400800"/>
            <a:ext cx="9298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©2024 Simplicity Group. All Rights Reserved. FOR FINANCIAL PROFESSIONAL USE ONLY. NOT FOR PUBLIC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386328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6B03DB-739C-43F2-A463-2E916E8817BC}"/>
              </a:ext>
            </a:extLst>
          </p:cNvPr>
          <p:cNvSpPr/>
          <p:nvPr userDrawn="1"/>
        </p:nvSpPr>
        <p:spPr>
          <a:xfrm>
            <a:off x="0" y="185738"/>
            <a:ext cx="12192000" cy="714807"/>
          </a:xfrm>
          <a:prstGeom prst="rect">
            <a:avLst/>
          </a:prstGeom>
          <a:solidFill>
            <a:srgbClr val="0276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07680-3B77-402B-9FFD-340ADFEF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254604"/>
            <a:ext cx="9030978" cy="577073"/>
          </a:xfrm>
        </p:spPr>
        <p:txBody>
          <a:bodyPr>
            <a:normAutofit/>
          </a:bodyPr>
          <a:lstStyle>
            <a:lvl1pPr>
              <a:defRPr sz="3500"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4FAC4-4CE1-B8E0-EA79-7844B4B22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"/>
          <a:stretch/>
        </p:blipFill>
        <p:spPr>
          <a:xfrm>
            <a:off x="9453740" y="221162"/>
            <a:ext cx="2468880" cy="64615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DE4F37-21C6-40AC-8617-358133DC2098}"/>
              </a:ext>
            </a:extLst>
          </p:cNvPr>
          <p:cNvSpPr txBox="1">
            <a:spLocks/>
          </p:cNvSpPr>
          <p:nvPr userDrawn="1"/>
        </p:nvSpPr>
        <p:spPr>
          <a:xfrm>
            <a:off x="11626299" y="6404513"/>
            <a:ext cx="445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31BBF-0052-4B97-8B39-64FF5EFD6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827D9E-82B5-344E-E801-D93CFC592A86}"/>
              </a:ext>
            </a:extLst>
          </p:cNvPr>
          <p:cNvSpPr txBox="1">
            <a:spLocks/>
          </p:cNvSpPr>
          <p:nvPr userDrawn="1"/>
        </p:nvSpPr>
        <p:spPr>
          <a:xfrm>
            <a:off x="120099" y="6400800"/>
            <a:ext cx="9298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©2024 Simplicity Group. All Rights Reserved. FOR FINANCIAL PROFESSIONAL USE ONLY. NOT FOR PUBLIC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175055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 preserve="1" userDrawn="1">
  <p:cSld name="11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1"/>
          <p:cNvSpPr/>
          <p:nvPr/>
        </p:nvSpPr>
        <p:spPr>
          <a:xfrm>
            <a:off x="0" y="0"/>
            <a:ext cx="12192000" cy="6872990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5D456-6E80-B860-92A2-FB86D2917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"/>
          <a:stretch/>
        </p:blipFill>
        <p:spPr>
          <a:xfrm>
            <a:off x="9453740" y="221162"/>
            <a:ext cx="2468880" cy="6461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49AAC62-7C79-8207-F687-14FBD179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07" y="3078736"/>
            <a:ext cx="8978986" cy="70052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9DE1EE9-ED69-5342-600C-F068E700AB23}"/>
              </a:ext>
            </a:extLst>
          </p:cNvPr>
          <p:cNvSpPr txBox="1">
            <a:spLocks/>
          </p:cNvSpPr>
          <p:nvPr userDrawn="1"/>
        </p:nvSpPr>
        <p:spPr>
          <a:xfrm>
            <a:off x="11626299" y="6404513"/>
            <a:ext cx="445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31BBF-0052-4B97-8B39-64FF5EFD6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5531C-E796-CC2A-57F6-F708D56CB4B8}"/>
              </a:ext>
            </a:extLst>
          </p:cNvPr>
          <p:cNvSpPr txBox="1">
            <a:spLocks/>
          </p:cNvSpPr>
          <p:nvPr userDrawn="1"/>
        </p:nvSpPr>
        <p:spPr>
          <a:xfrm>
            <a:off x="120099" y="6400800"/>
            <a:ext cx="9298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©2024 Simplicity Group. All Rights Reserved. FOR FINANCIAL PROFESSIONAL USE ONLY. NOT FOR PUBLIC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12794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37E22959-7333-9D8C-0F26-A996F8C79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696" y="292433"/>
            <a:ext cx="2286000" cy="50704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71F9DC9-8C2F-41D6-934A-E27DE06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07" y="3078736"/>
            <a:ext cx="8978986" cy="700528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0276BD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49454D-54AD-F283-4FDE-B930A66073C3}"/>
              </a:ext>
            </a:extLst>
          </p:cNvPr>
          <p:cNvSpPr txBox="1">
            <a:spLocks/>
          </p:cNvSpPr>
          <p:nvPr userDrawn="1"/>
        </p:nvSpPr>
        <p:spPr>
          <a:xfrm>
            <a:off x="11626299" y="6404513"/>
            <a:ext cx="445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31BBF-0052-4B97-8B39-64FF5EFD6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1E7675-3F98-B759-6888-43DE0A78119C}"/>
              </a:ext>
            </a:extLst>
          </p:cNvPr>
          <p:cNvSpPr txBox="1">
            <a:spLocks/>
          </p:cNvSpPr>
          <p:nvPr userDrawn="1"/>
        </p:nvSpPr>
        <p:spPr>
          <a:xfrm>
            <a:off x="120099" y="6400800"/>
            <a:ext cx="9298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©2024 Simplicity Group. All Rights Reserved. FOR FINANCIAL PROFESSIONAL USE ONLY. NOT FOR PUBLIC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265961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3267D-33D6-090C-109D-93C453DEAEB2}"/>
              </a:ext>
            </a:extLst>
          </p:cNvPr>
          <p:cNvSpPr txBox="1">
            <a:spLocks/>
          </p:cNvSpPr>
          <p:nvPr userDrawn="1"/>
        </p:nvSpPr>
        <p:spPr>
          <a:xfrm>
            <a:off x="11626299" y="6404513"/>
            <a:ext cx="445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31BBF-0052-4B97-8B39-64FF5EFD6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DAFF2A1-1F95-1C09-EF24-8DEA5DD50BA3}"/>
              </a:ext>
            </a:extLst>
          </p:cNvPr>
          <p:cNvSpPr txBox="1">
            <a:spLocks/>
          </p:cNvSpPr>
          <p:nvPr userDrawn="1"/>
        </p:nvSpPr>
        <p:spPr>
          <a:xfrm>
            <a:off x="120099" y="6400800"/>
            <a:ext cx="9298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©2024 Simplicity Group. All Rights Reserved. FOR FINANCIAL PROFESSIONAL USE ONLY. NOT FOR PUBLIC DISTRIBUTION. </a:t>
            </a:r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D953D37A-27D3-4049-84F4-EB3437874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696" y="292433"/>
            <a:ext cx="2286000" cy="50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6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92F3E-2CCC-4D2C-AECD-750F66A0F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185738"/>
            <a:ext cx="9734590" cy="700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75777-6EF2-4CA2-85EB-9679A8A9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0372"/>
            <a:ext cx="10515600" cy="5193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7B1EF9FA-D280-47B6-98E2-BE402A1E5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" r="5919" b="3759"/>
          <a:stretch/>
        </p:blipFill>
        <p:spPr>
          <a:xfrm>
            <a:off x="4961103" y="0"/>
            <a:ext cx="7230897" cy="6858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E37F6C-8FB0-A77C-E2D5-3394C4F1D87E}"/>
              </a:ext>
            </a:extLst>
          </p:cNvPr>
          <p:cNvSpPr txBox="1">
            <a:spLocks/>
          </p:cNvSpPr>
          <p:nvPr userDrawn="1"/>
        </p:nvSpPr>
        <p:spPr>
          <a:xfrm>
            <a:off x="11626299" y="6404513"/>
            <a:ext cx="445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31BBF-0052-4B97-8B39-64FF5EFD6F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01BFF2-484A-8E27-49A1-DE50EA4D022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121919" y="0"/>
            <a:ext cx="968236" cy="6858000"/>
            <a:chOff x="-1992283" y="1360714"/>
            <a:chExt cx="906107" cy="6417949"/>
          </a:xfrm>
        </p:grpSpPr>
        <p:pic>
          <p:nvPicPr>
            <p:cNvPr id="10" name="Picture 9" descr="A group of rectangular colored rectangles with numbers&#10;&#10;Description automatically generated">
              <a:extLst>
                <a:ext uri="{FF2B5EF4-FFF2-40B4-BE49-F238E27FC236}">
                  <a16:creationId xmlns:a16="http://schemas.microsoft.com/office/drawing/2014/main" id="{BD9F2106-5521-C11A-E127-3D7CF492E6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385"/>
            <a:stretch/>
          </p:blipFill>
          <p:spPr>
            <a:xfrm>
              <a:off x="-1992282" y="1360714"/>
              <a:ext cx="906106" cy="2455876"/>
            </a:xfrm>
            <a:prstGeom prst="rect">
              <a:avLst/>
            </a:prstGeom>
          </p:spPr>
        </p:pic>
        <p:pic>
          <p:nvPicPr>
            <p:cNvPr id="11" name="Picture 10" descr="A group of rectangular colored rectangles with numbers&#10;&#10;Description automatically generated">
              <a:extLst>
                <a:ext uri="{FF2B5EF4-FFF2-40B4-BE49-F238E27FC236}">
                  <a16:creationId xmlns:a16="http://schemas.microsoft.com/office/drawing/2014/main" id="{04809872-7638-F57D-2E69-65021C06D7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3" r="32192"/>
            <a:stretch/>
          </p:blipFill>
          <p:spPr>
            <a:xfrm>
              <a:off x="-1992282" y="3816590"/>
              <a:ext cx="906106" cy="2455876"/>
            </a:xfrm>
            <a:prstGeom prst="rect">
              <a:avLst/>
            </a:prstGeom>
          </p:spPr>
        </p:pic>
        <p:pic>
          <p:nvPicPr>
            <p:cNvPr id="12" name="Picture 11" descr="A group of rectangular colored rectangles with numbers&#10;&#10;Description automatically generated">
              <a:extLst>
                <a:ext uri="{FF2B5EF4-FFF2-40B4-BE49-F238E27FC236}">
                  <a16:creationId xmlns:a16="http://schemas.microsoft.com/office/drawing/2014/main" id="{0CBBF36D-38A1-9282-FC7A-2B87AF4A1C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5" b="38670"/>
            <a:stretch/>
          </p:blipFill>
          <p:spPr>
            <a:xfrm>
              <a:off x="-1992283" y="6272464"/>
              <a:ext cx="906106" cy="150619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1ADB54D-FCEA-9BCF-14A9-2A768E89E4E8}"/>
              </a:ext>
            </a:extLst>
          </p:cNvPr>
          <p:cNvGrpSpPr/>
          <p:nvPr userDrawn="1"/>
        </p:nvGrpSpPr>
        <p:grpSpPr>
          <a:xfrm>
            <a:off x="-2503713" y="468086"/>
            <a:ext cx="1513900" cy="696686"/>
            <a:chOff x="-2558143" y="468086"/>
            <a:chExt cx="1513900" cy="696686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C4BC5846-1F97-4EF4-E401-954747B14288}"/>
                </a:ext>
              </a:extLst>
            </p:cNvPr>
            <p:cNvSpPr/>
            <p:nvPr userDrawn="1"/>
          </p:nvSpPr>
          <p:spPr>
            <a:xfrm>
              <a:off x="-2558143" y="468086"/>
              <a:ext cx="1491343" cy="696686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6B35D1-A78C-36CE-846A-8BB4EB2FCA97}"/>
                </a:ext>
              </a:extLst>
            </p:cNvPr>
            <p:cNvSpPr txBox="1"/>
            <p:nvPr userDrawn="1"/>
          </p:nvSpPr>
          <p:spPr>
            <a:xfrm>
              <a:off x="-2394072" y="677929"/>
              <a:ext cx="1349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0276BD"/>
                  </a:solidFill>
                </a:rPr>
                <a:t>Simplicity Blue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64FCA3-6E40-A702-65F2-37A7C9A183C3}"/>
              </a:ext>
            </a:extLst>
          </p:cNvPr>
          <p:cNvSpPr txBox="1"/>
          <p:nvPr userDrawn="1"/>
        </p:nvSpPr>
        <p:spPr>
          <a:xfrm>
            <a:off x="-2612476" y="1203656"/>
            <a:ext cx="14913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ighlight>
                  <a:srgbClr val="FFFF00"/>
                </a:highlight>
              </a:rPr>
              <a:t>To recolor an icon, shape or text, select the Icon &gt; Graphics Format &gt; Shape Fill &gt; Eyedropper &gt; and select the desired color from the palette.  </a:t>
            </a:r>
          </a:p>
        </p:txBody>
      </p:sp>
    </p:spTree>
    <p:extLst>
      <p:ext uri="{BB962C8B-B14F-4D97-AF65-F5344CB8AC3E}">
        <p14:creationId xmlns:p14="http://schemas.microsoft.com/office/powerpoint/2010/main" val="182014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81" r:id="rId3"/>
    <p:sldLayoutId id="2147483666" r:id="rId4"/>
    <p:sldLayoutId id="2147483667" r:id="rId5"/>
    <p:sldLayoutId id="2147483682" r:id="rId6"/>
    <p:sldLayoutId id="2147483679" r:id="rId7"/>
    <p:sldLayoutId id="2147483669" r:id="rId8"/>
    <p:sldLayoutId id="2147483678" r:id="rId9"/>
    <p:sldLayoutId id="2147483671" r:id="rId10"/>
    <p:sldLayoutId id="2147483673" r:id="rId11"/>
    <p:sldLayoutId id="2147483675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.svg"/><Relationship Id="rId21" Type="http://schemas.openxmlformats.org/officeDocument/2006/relationships/image" Target="../media/image24.svg"/><Relationship Id="rId42" Type="http://schemas.openxmlformats.org/officeDocument/2006/relationships/image" Target="../media/image45.png"/><Relationship Id="rId47" Type="http://schemas.openxmlformats.org/officeDocument/2006/relationships/image" Target="../media/image50.svg"/><Relationship Id="rId63" Type="http://schemas.openxmlformats.org/officeDocument/2006/relationships/image" Target="../media/image66.svg"/><Relationship Id="rId68" Type="http://schemas.openxmlformats.org/officeDocument/2006/relationships/image" Target="../media/image71.png"/><Relationship Id="rId84" Type="http://schemas.openxmlformats.org/officeDocument/2006/relationships/image" Target="../media/image87.png"/><Relationship Id="rId89" Type="http://schemas.openxmlformats.org/officeDocument/2006/relationships/image" Target="../media/image92.svg"/><Relationship Id="rId112" Type="http://schemas.openxmlformats.org/officeDocument/2006/relationships/image" Target="../media/image115.png"/><Relationship Id="rId16" Type="http://schemas.openxmlformats.org/officeDocument/2006/relationships/image" Target="../media/image19.png"/><Relationship Id="rId107" Type="http://schemas.openxmlformats.org/officeDocument/2006/relationships/image" Target="../media/image110.svg"/><Relationship Id="rId11" Type="http://schemas.openxmlformats.org/officeDocument/2006/relationships/image" Target="../media/image14.sv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53" Type="http://schemas.openxmlformats.org/officeDocument/2006/relationships/image" Target="../media/image56.svg"/><Relationship Id="rId58" Type="http://schemas.openxmlformats.org/officeDocument/2006/relationships/image" Target="../media/image61.png"/><Relationship Id="rId74" Type="http://schemas.openxmlformats.org/officeDocument/2006/relationships/image" Target="../media/image77.png"/><Relationship Id="rId79" Type="http://schemas.openxmlformats.org/officeDocument/2006/relationships/image" Target="../media/image82.svg"/><Relationship Id="rId102" Type="http://schemas.openxmlformats.org/officeDocument/2006/relationships/image" Target="../media/image105.png"/><Relationship Id="rId123" Type="http://schemas.openxmlformats.org/officeDocument/2006/relationships/image" Target="../media/image126.svg"/><Relationship Id="rId128" Type="http://schemas.openxmlformats.org/officeDocument/2006/relationships/image" Target="../media/image131.png"/><Relationship Id="rId5" Type="http://schemas.openxmlformats.org/officeDocument/2006/relationships/image" Target="../media/image8.svg"/><Relationship Id="rId90" Type="http://schemas.openxmlformats.org/officeDocument/2006/relationships/image" Target="../media/image93.png"/><Relationship Id="rId95" Type="http://schemas.openxmlformats.org/officeDocument/2006/relationships/image" Target="../media/image98.sv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43" Type="http://schemas.openxmlformats.org/officeDocument/2006/relationships/image" Target="../media/image46.svg"/><Relationship Id="rId48" Type="http://schemas.openxmlformats.org/officeDocument/2006/relationships/image" Target="../media/image51.png"/><Relationship Id="rId64" Type="http://schemas.openxmlformats.org/officeDocument/2006/relationships/image" Target="../media/image67.png"/><Relationship Id="rId69" Type="http://schemas.openxmlformats.org/officeDocument/2006/relationships/image" Target="../media/image72.svg"/><Relationship Id="rId113" Type="http://schemas.openxmlformats.org/officeDocument/2006/relationships/image" Target="../media/image116.svg"/><Relationship Id="rId118" Type="http://schemas.openxmlformats.org/officeDocument/2006/relationships/image" Target="../media/image121.png"/><Relationship Id="rId80" Type="http://schemas.openxmlformats.org/officeDocument/2006/relationships/image" Target="../media/image83.png"/><Relationship Id="rId85" Type="http://schemas.openxmlformats.org/officeDocument/2006/relationships/image" Target="../media/image88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33" Type="http://schemas.openxmlformats.org/officeDocument/2006/relationships/image" Target="../media/image36.svg"/><Relationship Id="rId38" Type="http://schemas.openxmlformats.org/officeDocument/2006/relationships/image" Target="../media/image41.png"/><Relationship Id="rId59" Type="http://schemas.openxmlformats.org/officeDocument/2006/relationships/image" Target="../media/image62.svg"/><Relationship Id="rId103" Type="http://schemas.openxmlformats.org/officeDocument/2006/relationships/image" Target="../media/image106.svg"/><Relationship Id="rId108" Type="http://schemas.openxmlformats.org/officeDocument/2006/relationships/image" Target="../media/image111.png"/><Relationship Id="rId124" Type="http://schemas.openxmlformats.org/officeDocument/2006/relationships/image" Target="../media/image127.png"/><Relationship Id="rId129" Type="http://schemas.openxmlformats.org/officeDocument/2006/relationships/image" Target="../media/image132.svg"/><Relationship Id="rId54" Type="http://schemas.openxmlformats.org/officeDocument/2006/relationships/image" Target="../media/image57.png"/><Relationship Id="rId70" Type="http://schemas.openxmlformats.org/officeDocument/2006/relationships/image" Target="../media/image73.png"/><Relationship Id="rId75" Type="http://schemas.openxmlformats.org/officeDocument/2006/relationships/image" Target="../media/image78.svg"/><Relationship Id="rId91" Type="http://schemas.openxmlformats.org/officeDocument/2006/relationships/image" Target="../media/image94.svg"/><Relationship Id="rId96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49" Type="http://schemas.openxmlformats.org/officeDocument/2006/relationships/image" Target="../media/image52.svg"/><Relationship Id="rId114" Type="http://schemas.openxmlformats.org/officeDocument/2006/relationships/image" Target="../media/image117.png"/><Relationship Id="rId119" Type="http://schemas.openxmlformats.org/officeDocument/2006/relationships/image" Target="../media/image122.svg"/><Relationship Id="rId44" Type="http://schemas.openxmlformats.org/officeDocument/2006/relationships/image" Target="../media/image47.png"/><Relationship Id="rId60" Type="http://schemas.openxmlformats.org/officeDocument/2006/relationships/image" Target="../media/image63.png"/><Relationship Id="rId65" Type="http://schemas.openxmlformats.org/officeDocument/2006/relationships/image" Target="../media/image68.svg"/><Relationship Id="rId81" Type="http://schemas.openxmlformats.org/officeDocument/2006/relationships/image" Target="../media/image84.svg"/><Relationship Id="rId86" Type="http://schemas.openxmlformats.org/officeDocument/2006/relationships/image" Target="../media/image89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9" Type="http://schemas.openxmlformats.org/officeDocument/2006/relationships/image" Target="../media/image42.svg"/><Relationship Id="rId109" Type="http://schemas.openxmlformats.org/officeDocument/2006/relationships/image" Target="../media/image112.svg"/><Relationship Id="rId34" Type="http://schemas.openxmlformats.org/officeDocument/2006/relationships/image" Target="../media/image37.png"/><Relationship Id="rId50" Type="http://schemas.openxmlformats.org/officeDocument/2006/relationships/image" Target="../media/image53.png"/><Relationship Id="rId55" Type="http://schemas.openxmlformats.org/officeDocument/2006/relationships/image" Target="../media/image58.svg"/><Relationship Id="rId76" Type="http://schemas.openxmlformats.org/officeDocument/2006/relationships/image" Target="../media/image79.png"/><Relationship Id="rId97" Type="http://schemas.openxmlformats.org/officeDocument/2006/relationships/image" Target="../media/image100.svg"/><Relationship Id="rId104" Type="http://schemas.openxmlformats.org/officeDocument/2006/relationships/image" Target="../media/image107.png"/><Relationship Id="rId120" Type="http://schemas.openxmlformats.org/officeDocument/2006/relationships/image" Target="../media/image123.png"/><Relationship Id="rId125" Type="http://schemas.openxmlformats.org/officeDocument/2006/relationships/image" Target="../media/image128.svg"/><Relationship Id="rId7" Type="http://schemas.openxmlformats.org/officeDocument/2006/relationships/image" Target="../media/image10.svg"/><Relationship Id="rId71" Type="http://schemas.openxmlformats.org/officeDocument/2006/relationships/image" Target="../media/image74.svg"/><Relationship Id="rId92" Type="http://schemas.openxmlformats.org/officeDocument/2006/relationships/image" Target="../media/image95.png"/><Relationship Id="rId2" Type="http://schemas.openxmlformats.org/officeDocument/2006/relationships/image" Target="../media/image5.png"/><Relationship Id="rId29" Type="http://schemas.openxmlformats.org/officeDocument/2006/relationships/image" Target="../media/image32.svg"/><Relationship Id="rId24" Type="http://schemas.openxmlformats.org/officeDocument/2006/relationships/image" Target="../media/image27.png"/><Relationship Id="rId40" Type="http://schemas.openxmlformats.org/officeDocument/2006/relationships/image" Target="../media/image43.png"/><Relationship Id="rId45" Type="http://schemas.openxmlformats.org/officeDocument/2006/relationships/image" Target="../media/image48.svg"/><Relationship Id="rId66" Type="http://schemas.openxmlformats.org/officeDocument/2006/relationships/image" Target="../media/image69.png"/><Relationship Id="rId87" Type="http://schemas.openxmlformats.org/officeDocument/2006/relationships/image" Target="../media/image90.svg"/><Relationship Id="rId110" Type="http://schemas.openxmlformats.org/officeDocument/2006/relationships/image" Target="../media/image113.png"/><Relationship Id="rId115" Type="http://schemas.openxmlformats.org/officeDocument/2006/relationships/image" Target="../media/image118.svg"/><Relationship Id="rId61" Type="http://schemas.openxmlformats.org/officeDocument/2006/relationships/image" Target="../media/image64.svg"/><Relationship Id="rId82" Type="http://schemas.openxmlformats.org/officeDocument/2006/relationships/image" Target="../media/image85.png"/><Relationship Id="rId19" Type="http://schemas.openxmlformats.org/officeDocument/2006/relationships/image" Target="../media/image22.svg"/><Relationship Id="rId14" Type="http://schemas.openxmlformats.org/officeDocument/2006/relationships/image" Target="../media/image17.pn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56" Type="http://schemas.openxmlformats.org/officeDocument/2006/relationships/image" Target="../media/image59.png"/><Relationship Id="rId77" Type="http://schemas.openxmlformats.org/officeDocument/2006/relationships/image" Target="../media/image80.svg"/><Relationship Id="rId100" Type="http://schemas.openxmlformats.org/officeDocument/2006/relationships/image" Target="../media/image103.png"/><Relationship Id="rId105" Type="http://schemas.openxmlformats.org/officeDocument/2006/relationships/image" Target="../media/image108.svg"/><Relationship Id="rId126" Type="http://schemas.openxmlformats.org/officeDocument/2006/relationships/image" Target="../media/image129.png"/><Relationship Id="rId8" Type="http://schemas.openxmlformats.org/officeDocument/2006/relationships/image" Target="../media/image11.png"/><Relationship Id="rId51" Type="http://schemas.openxmlformats.org/officeDocument/2006/relationships/image" Target="../media/image54.svg"/><Relationship Id="rId72" Type="http://schemas.openxmlformats.org/officeDocument/2006/relationships/image" Target="../media/image75.png"/><Relationship Id="rId93" Type="http://schemas.openxmlformats.org/officeDocument/2006/relationships/image" Target="../media/image96.svg"/><Relationship Id="rId98" Type="http://schemas.openxmlformats.org/officeDocument/2006/relationships/image" Target="../media/image101.png"/><Relationship Id="rId121" Type="http://schemas.openxmlformats.org/officeDocument/2006/relationships/image" Target="../media/image124.svg"/><Relationship Id="rId3" Type="http://schemas.openxmlformats.org/officeDocument/2006/relationships/image" Target="../media/image6.svg"/><Relationship Id="rId25" Type="http://schemas.openxmlformats.org/officeDocument/2006/relationships/image" Target="../media/image28.svg"/><Relationship Id="rId46" Type="http://schemas.openxmlformats.org/officeDocument/2006/relationships/image" Target="../media/image49.png"/><Relationship Id="rId67" Type="http://schemas.openxmlformats.org/officeDocument/2006/relationships/image" Target="../media/image70.svg"/><Relationship Id="rId116" Type="http://schemas.openxmlformats.org/officeDocument/2006/relationships/image" Target="../media/image119.png"/><Relationship Id="rId20" Type="http://schemas.openxmlformats.org/officeDocument/2006/relationships/image" Target="../media/image23.png"/><Relationship Id="rId41" Type="http://schemas.openxmlformats.org/officeDocument/2006/relationships/image" Target="../media/image44.svg"/><Relationship Id="rId62" Type="http://schemas.openxmlformats.org/officeDocument/2006/relationships/image" Target="../media/image65.png"/><Relationship Id="rId83" Type="http://schemas.openxmlformats.org/officeDocument/2006/relationships/image" Target="../media/image86.svg"/><Relationship Id="rId88" Type="http://schemas.openxmlformats.org/officeDocument/2006/relationships/image" Target="../media/image91.png"/><Relationship Id="rId111" Type="http://schemas.openxmlformats.org/officeDocument/2006/relationships/image" Target="../media/image114.svg"/><Relationship Id="rId15" Type="http://schemas.openxmlformats.org/officeDocument/2006/relationships/image" Target="../media/image18.svg"/><Relationship Id="rId36" Type="http://schemas.openxmlformats.org/officeDocument/2006/relationships/image" Target="../media/image39.png"/><Relationship Id="rId57" Type="http://schemas.openxmlformats.org/officeDocument/2006/relationships/image" Target="../media/image60.svg"/><Relationship Id="rId106" Type="http://schemas.openxmlformats.org/officeDocument/2006/relationships/image" Target="../media/image109.png"/><Relationship Id="rId127" Type="http://schemas.openxmlformats.org/officeDocument/2006/relationships/image" Target="../media/image130.svg"/><Relationship Id="rId10" Type="http://schemas.openxmlformats.org/officeDocument/2006/relationships/image" Target="../media/image13.png"/><Relationship Id="rId31" Type="http://schemas.openxmlformats.org/officeDocument/2006/relationships/image" Target="../media/image34.svg"/><Relationship Id="rId52" Type="http://schemas.openxmlformats.org/officeDocument/2006/relationships/image" Target="../media/image55.png"/><Relationship Id="rId73" Type="http://schemas.openxmlformats.org/officeDocument/2006/relationships/image" Target="../media/image76.svg"/><Relationship Id="rId78" Type="http://schemas.openxmlformats.org/officeDocument/2006/relationships/image" Target="../media/image81.png"/><Relationship Id="rId94" Type="http://schemas.openxmlformats.org/officeDocument/2006/relationships/image" Target="../media/image97.png"/><Relationship Id="rId99" Type="http://schemas.openxmlformats.org/officeDocument/2006/relationships/image" Target="../media/image102.svg"/><Relationship Id="rId101" Type="http://schemas.openxmlformats.org/officeDocument/2006/relationships/image" Target="../media/image104.svg"/><Relationship Id="rId122" Type="http://schemas.openxmlformats.org/officeDocument/2006/relationships/image" Target="../media/image125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26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svg"/><Relationship Id="rId7" Type="http://schemas.openxmlformats.org/officeDocument/2006/relationships/image" Target="../media/image138.sv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7.png"/><Relationship Id="rId11" Type="http://schemas.openxmlformats.org/officeDocument/2006/relationships/image" Target="../media/image142.svg"/><Relationship Id="rId5" Type="http://schemas.openxmlformats.org/officeDocument/2006/relationships/image" Target="../media/image136.sv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svg"/><Relationship Id="rId7" Type="http://schemas.openxmlformats.org/officeDocument/2006/relationships/image" Target="../media/image148.sv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.png"/><Relationship Id="rId5" Type="http://schemas.openxmlformats.org/officeDocument/2006/relationships/image" Target="../media/image146.svg"/><Relationship Id="rId4" Type="http://schemas.openxmlformats.org/officeDocument/2006/relationships/image" Target="../media/image1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svg"/><Relationship Id="rId7" Type="http://schemas.openxmlformats.org/officeDocument/2006/relationships/image" Target="../media/image154.sv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.png"/><Relationship Id="rId5" Type="http://schemas.openxmlformats.org/officeDocument/2006/relationships/image" Target="../media/image152.svg"/><Relationship Id="rId4" Type="http://schemas.openxmlformats.org/officeDocument/2006/relationships/image" Target="../media/image151.png"/><Relationship Id="rId9" Type="http://schemas.openxmlformats.org/officeDocument/2006/relationships/image" Target="../media/image15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81FA-AE44-C8F5-4656-9122E3D876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1563F-7E15-4CC1-1A98-F82D47C29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45" y="4376230"/>
            <a:ext cx="8798660" cy="1655762"/>
          </a:xfrm>
        </p:spPr>
        <p:txBody>
          <a:bodyPr/>
          <a:lstStyle/>
          <a:p>
            <a:r>
              <a:rPr lang="en-US" dirty="0"/>
              <a:t>Presenter Name, Title</a:t>
            </a:r>
          </a:p>
        </p:txBody>
      </p:sp>
    </p:spTree>
    <p:extLst>
      <p:ext uri="{BB962C8B-B14F-4D97-AF65-F5344CB8AC3E}">
        <p14:creationId xmlns:p14="http://schemas.microsoft.com/office/powerpoint/2010/main" val="74475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D476-9B69-33BA-D504-1F99FE6C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E5B79-8D33-7FDD-3F5B-F0B99FBFA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5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949B-88C5-4CF1-7E6F-53B8649D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5</a:t>
            </a:r>
          </a:p>
        </p:txBody>
      </p:sp>
    </p:spTree>
    <p:extLst>
      <p:ext uri="{BB962C8B-B14F-4D97-AF65-F5344CB8AC3E}">
        <p14:creationId xmlns:p14="http://schemas.microsoft.com/office/powerpoint/2010/main" val="308556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D476-9B69-33BA-D504-1F99FE6C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E5B79-8D33-7FDD-3F5B-F0B99FBFA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7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949B-88C5-4CF1-7E6F-53B8649D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6</a:t>
            </a:r>
          </a:p>
        </p:txBody>
      </p:sp>
    </p:spTree>
    <p:extLst>
      <p:ext uri="{BB962C8B-B14F-4D97-AF65-F5344CB8AC3E}">
        <p14:creationId xmlns:p14="http://schemas.microsoft.com/office/powerpoint/2010/main" val="333710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D476-9B69-33BA-D504-1F99FE6C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E5B79-8D33-7FDD-3F5B-F0B99FBFA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65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0C7C-4EE5-973F-2D33-4A08ABAA9B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PowerPoint Development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450AD-9D34-96E9-8C4E-8544C1EE80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81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48C8-EAE2-7787-70A3-B0CD0641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16685-26C0-D9E8-D97F-4936DE97C14F}"/>
              </a:ext>
            </a:extLst>
          </p:cNvPr>
          <p:cNvSpPr txBox="1"/>
          <p:nvPr/>
        </p:nvSpPr>
        <p:spPr>
          <a:xfrm>
            <a:off x="334696" y="1038310"/>
            <a:ext cx="11402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Use icons and imagery that are professional, high-resolution, and source them if necessary. Please see the Brand Style Guide and Compliance Advertising Guidelines for more information.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>
                <a:highlight>
                  <a:srgbClr val="FFFF00"/>
                </a:highlight>
              </a:rPr>
              <a:t>To recolor an icon, select the Icon &gt; Graphics Format &gt; Shape Fill &gt; Eyedropper &gt; and select the desired color from the palette to the left of the screen.  </a:t>
            </a:r>
          </a:p>
        </p:txBody>
      </p:sp>
      <p:pic>
        <p:nvPicPr>
          <p:cNvPr id="6" name="Graphic 5" descr="Document outline">
            <a:extLst>
              <a:ext uri="{FF2B5EF4-FFF2-40B4-BE49-F238E27FC236}">
                <a16:creationId xmlns:a16="http://schemas.microsoft.com/office/drawing/2014/main" id="{969765EF-BB8C-3D9A-8558-C856C3F24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045" y="4920453"/>
            <a:ext cx="640080" cy="640080"/>
          </a:xfrm>
          <a:prstGeom prst="rect">
            <a:avLst/>
          </a:prstGeom>
        </p:spPr>
      </p:pic>
      <p:pic>
        <p:nvPicPr>
          <p:cNvPr id="8" name="Graphic 7" descr="Contract outline">
            <a:extLst>
              <a:ext uri="{FF2B5EF4-FFF2-40B4-BE49-F238E27FC236}">
                <a16:creationId xmlns:a16="http://schemas.microsoft.com/office/drawing/2014/main" id="{1DCF3E36-E084-1644-4151-8C49A62F9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4633" y="4920453"/>
            <a:ext cx="640080" cy="640080"/>
          </a:xfrm>
          <a:prstGeom prst="rect">
            <a:avLst/>
          </a:prstGeom>
        </p:spPr>
      </p:pic>
      <p:pic>
        <p:nvPicPr>
          <p:cNvPr id="10" name="Graphic 9" descr="Diploma outline">
            <a:extLst>
              <a:ext uri="{FF2B5EF4-FFF2-40B4-BE49-F238E27FC236}">
                <a16:creationId xmlns:a16="http://schemas.microsoft.com/office/drawing/2014/main" id="{5158B3E3-B89E-884C-1B89-289CBCEA2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8327" y="5784475"/>
            <a:ext cx="640080" cy="640080"/>
          </a:xfrm>
          <a:prstGeom prst="rect">
            <a:avLst/>
          </a:prstGeom>
        </p:spPr>
      </p:pic>
      <p:pic>
        <p:nvPicPr>
          <p:cNvPr id="12" name="Graphic 11" descr="Badge Tick1 outline">
            <a:extLst>
              <a:ext uri="{FF2B5EF4-FFF2-40B4-BE49-F238E27FC236}">
                <a16:creationId xmlns:a16="http://schemas.microsoft.com/office/drawing/2014/main" id="{9EB13208-E612-E655-65F6-F4D31DD937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80429" y="4069547"/>
            <a:ext cx="640080" cy="640080"/>
          </a:xfrm>
          <a:prstGeom prst="rect">
            <a:avLst/>
          </a:prstGeom>
        </p:spPr>
      </p:pic>
      <p:pic>
        <p:nvPicPr>
          <p:cNvPr id="14" name="Graphic 13" descr="Bank outline">
            <a:extLst>
              <a:ext uri="{FF2B5EF4-FFF2-40B4-BE49-F238E27FC236}">
                <a16:creationId xmlns:a16="http://schemas.microsoft.com/office/drawing/2014/main" id="{2948B512-CE68-2A99-9278-A3349D0EF8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4633" y="3267956"/>
            <a:ext cx="640080" cy="640080"/>
          </a:xfrm>
          <a:prstGeom prst="rect">
            <a:avLst/>
          </a:prstGeom>
        </p:spPr>
      </p:pic>
      <p:pic>
        <p:nvPicPr>
          <p:cNvPr id="16" name="Graphic 15" descr="Bar graph with upward trend outline">
            <a:extLst>
              <a:ext uri="{FF2B5EF4-FFF2-40B4-BE49-F238E27FC236}">
                <a16:creationId xmlns:a16="http://schemas.microsoft.com/office/drawing/2014/main" id="{C86FF918-927C-9D61-D605-3E698BBA19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4123" y="3267956"/>
            <a:ext cx="640080" cy="640080"/>
          </a:xfrm>
          <a:prstGeom prst="rect">
            <a:avLst/>
          </a:prstGeom>
        </p:spPr>
      </p:pic>
      <p:pic>
        <p:nvPicPr>
          <p:cNvPr id="18" name="Graphic 17" descr="Call center outline">
            <a:extLst>
              <a:ext uri="{FF2B5EF4-FFF2-40B4-BE49-F238E27FC236}">
                <a16:creationId xmlns:a16="http://schemas.microsoft.com/office/drawing/2014/main" id="{9920BD33-DCE1-23D5-6CC0-FF871FA514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10684" y="2483520"/>
            <a:ext cx="640080" cy="640080"/>
          </a:xfrm>
          <a:prstGeom prst="rect">
            <a:avLst/>
          </a:prstGeom>
        </p:spPr>
      </p:pic>
      <p:pic>
        <p:nvPicPr>
          <p:cNvPr id="20" name="Graphic 19" descr="Chess pieces outline">
            <a:extLst>
              <a:ext uri="{FF2B5EF4-FFF2-40B4-BE49-F238E27FC236}">
                <a16:creationId xmlns:a16="http://schemas.microsoft.com/office/drawing/2014/main" id="{1D7C154B-3378-96D1-A6AD-23836B138C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38582" y="5784475"/>
            <a:ext cx="640080" cy="640080"/>
          </a:xfrm>
          <a:prstGeom prst="rect">
            <a:avLst/>
          </a:prstGeom>
        </p:spPr>
      </p:pic>
      <p:pic>
        <p:nvPicPr>
          <p:cNvPr id="22" name="Graphic 21" descr="Clipboard Partially Checked outline">
            <a:extLst>
              <a:ext uri="{FF2B5EF4-FFF2-40B4-BE49-F238E27FC236}">
                <a16:creationId xmlns:a16="http://schemas.microsoft.com/office/drawing/2014/main" id="{1D8B8FD0-AE9F-82B0-3D91-CE7F5549DD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01120" y="4883465"/>
            <a:ext cx="640080" cy="640080"/>
          </a:xfrm>
          <a:prstGeom prst="rect">
            <a:avLst/>
          </a:prstGeom>
        </p:spPr>
      </p:pic>
      <p:pic>
        <p:nvPicPr>
          <p:cNvPr id="24" name="Graphic 23" descr="Daily calendar outline">
            <a:extLst>
              <a:ext uri="{FF2B5EF4-FFF2-40B4-BE49-F238E27FC236}">
                <a16:creationId xmlns:a16="http://schemas.microsoft.com/office/drawing/2014/main" id="{C42D10E3-5274-C2D1-9483-F568D1FE584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59912" y="4920453"/>
            <a:ext cx="640080" cy="640080"/>
          </a:xfrm>
          <a:prstGeom prst="rect">
            <a:avLst/>
          </a:prstGeom>
        </p:spPr>
      </p:pic>
      <p:pic>
        <p:nvPicPr>
          <p:cNvPr id="26" name="Graphic 25" descr="Marketing outline">
            <a:extLst>
              <a:ext uri="{FF2B5EF4-FFF2-40B4-BE49-F238E27FC236}">
                <a16:creationId xmlns:a16="http://schemas.microsoft.com/office/drawing/2014/main" id="{891C8234-81D7-C4B6-C225-018120D4BC3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096736" y="2483520"/>
            <a:ext cx="640080" cy="640080"/>
          </a:xfrm>
          <a:prstGeom prst="rect">
            <a:avLst/>
          </a:prstGeom>
        </p:spPr>
      </p:pic>
      <p:pic>
        <p:nvPicPr>
          <p:cNvPr id="28" name="Graphic 27" descr="Mortgage outline">
            <a:extLst>
              <a:ext uri="{FF2B5EF4-FFF2-40B4-BE49-F238E27FC236}">
                <a16:creationId xmlns:a16="http://schemas.microsoft.com/office/drawing/2014/main" id="{B58211D3-FC92-8149-860F-B328C1CB194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80429" y="3267956"/>
            <a:ext cx="640080" cy="640080"/>
          </a:xfrm>
          <a:prstGeom prst="rect">
            <a:avLst/>
          </a:prstGeom>
        </p:spPr>
      </p:pic>
      <p:pic>
        <p:nvPicPr>
          <p:cNvPr id="30" name="Graphic 29" descr="Linear Graph outline">
            <a:extLst>
              <a:ext uri="{FF2B5EF4-FFF2-40B4-BE49-F238E27FC236}">
                <a16:creationId xmlns:a16="http://schemas.microsoft.com/office/drawing/2014/main" id="{FC3615D2-3536-28B9-7077-3A329A02C92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236225" y="3267956"/>
            <a:ext cx="640080" cy="640080"/>
          </a:xfrm>
          <a:prstGeom prst="rect">
            <a:avLst/>
          </a:prstGeom>
        </p:spPr>
      </p:pic>
      <p:pic>
        <p:nvPicPr>
          <p:cNvPr id="32" name="Graphic 31" descr="Target Audience outline">
            <a:extLst>
              <a:ext uri="{FF2B5EF4-FFF2-40B4-BE49-F238E27FC236}">
                <a16:creationId xmlns:a16="http://schemas.microsoft.com/office/drawing/2014/main" id="{38BD08F8-449C-97E5-72F4-70B2A86B7E0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993337" y="4920453"/>
            <a:ext cx="640080" cy="640080"/>
          </a:xfrm>
          <a:prstGeom prst="rect">
            <a:avLst/>
          </a:prstGeom>
        </p:spPr>
      </p:pic>
      <p:pic>
        <p:nvPicPr>
          <p:cNvPr id="34" name="Graphic 33" descr="Puzzle outline">
            <a:extLst>
              <a:ext uri="{FF2B5EF4-FFF2-40B4-BE49-F238E27FC236}">
                <a16:creationId xmlns:a16="http://schemas.microsoft.com/office/drawing/2014/main" id="{AB6E5F57-C459-87FC-8ECA-BA625925328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552531" y="5784475"/>
            <a:ext cx="640080" cy="640080"/>
          </a:xfrm>
          <a:prstGeom prst="rect">
            <a:avLst/>
          </a:prstGeom>
        </p:spPr>
      </p:pic>
      <p:pic>
        <p:nvPicPr>
          <p:cNvPr id="38" name="Graphic 37" descr="Target outline">
            <a:extLst>
              <a:ext uri="{FF2B5EF4-FFF2-40B4-BE49-F238E27FC236}">
                <a16:creationId xmlns:a16="http://schemas.microsoft.com/office/drawing/2014/main" id="{D9E2383A-027B-5A77-2B78-E155B9FF515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396043" y="4920453"/>
            <a:ext cx="640080" cy="640080"/>
          </a:xfrm>
          <a:prstGeom prst="rect">
            <a:avLst/>
          </a:prstGeom>
        </p:spPr>
      </p:pic>
      <p:pic>
        <p:nvPicPr>
          <p:cNvPr id="40" name="Graphic 39" descr="Playbook outline">
            <a:extLst>
              <a:ext uri="{FF2B5EF4-FFF2-40B4-BE49-F238E27FC236}">
                <a16:creationId xmlns:a16="http://schemas.microsoft.com/office/drawing/2014/main" id="{BBC566AE-DB7A-4081-BD81-A303C0CA95D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324633" y="5784475"/>
            <a:ext cx="640080" cy="640080"/>
          </a:xfrm>
          <a:prstGeom prst="rect">
            <a:avLst/>
          </a:prstGeom>
        </p:spPr>
      </p:pic>
      <p:pic>
        <p:nvPicPr>
          <p:cNvPr id="44" name="Graphic 43" descr="Warning outline">
            <a:extLst>
              <a:ext uri="{FF2B5EF4-FFF2-40B4-BE49-F238E27FC236}">
                <a16:creationId xmlns:a16="http://schemas.microsoft.com/office/drawing/2014/main" id="{DDCCE188-5CB2-6B54-C570-37E6443ACBF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210684" y="5784475"/>
            <a:ext cx="640080" cy="640080"/>
          </a:xfrm>
          <a:prstGeom prst="rect">
            <a:avLst/>
          </a:prstGeom>
        </p:spPr>
      </p:pic>
      <p:pic>
        <p:nvPicPr>
          <p:cNvPr id="46" name="Graphic 45" descr="Question mark outline">
            <a:extLst>
              <a:ext uri="{FF2B5EF4-FFF2-40B4-BE49-F238E27FC236}">
                <a16:creationId xmlns:a16="http://schemas.microsoft.com/office/drawing/2014/main" id="{0E4FD0C7-FBCB-6923-D3E5-D8FCDCB1396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096736" y="5784475"/>
            <a:ext cx="640080" cy="640080"/>
          </a:xfrm>
          <a:prstGeom prst="rect">
            <a:avLst/>
          </a:prstGeom>
        </p:spPr>
      </p:pic>
      <p:pic>
        <p:nvPicPr>
          <p:cNvPr id="48" name="Graphic 47" descr="Vlog outline">
            <a:extLst>
              <a:ext uri="{FF2B5EF4-FFF2-40B4-BE49-F238E27FC236}">
                <a16:creationId xmlns:a16="http://schemas.microsoft.com/office/drawing/2014/main" id="{9BB099CE-FCAD-B61A-16F4-3EC8E2A27DA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552531" y="4069547"/>
            <a:ext cx="640080" cy="640080"/>
          </a:xfrm>
          <a:prstGeom prst="rect">
            <a:avLst/>
          </a:prstGeom>
        </p:spPr>
      </p:pic>
      <p:pic>
        <p:nvPicPr>
          <p:cNvPr id="50" name="Graphic 49" descr="Monitor outline">
            <a:extLst>
              <a:ext uri="{FF2B5EF4-FFF2-40B4-BE49-F238E27FC236}">
                <a16:creationId xmlns:a16="http://schemas.microsoft.com/office/drawing/2014/main" id="{F599FF63-A7FC-9105-7427-7F53E9C56A6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210684" y="4069547"/>
            <a:ext cx="640080" cy="640080"/>
          </a:xfrm>
          <a:prstGeom prst="rect">
            <a:avLst/>
          </a:prstGeom>
        </p:spPr>
      </p:pic>
      <p:pic>
        <p:nvPicPr>
          <p:cNvPr id="52" name="Graphic 51" descr="Smart Phone outline">
            <a:extLst>
              <a:ext uri="{FF2B5EF4-FFF2-40B4-BE49-F238E27FC236}">
                <a16:creationId xmlns:a16="http://schemas.microsoft.com/office/drawing/2014/main" id="{88FD6457-5A1B-61CE-470F-7B8DABA5233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324633" y="4069547"/>
            <a:ext cx="640080" cy="640080"/>
          </a:xfrm>
          <a:prstGeom prst="rect">
            <a:avLst/>
          </a:prstGeom>
        </p:spPr>
      </p:pic>
      <p:pic>
        <p:nvPicPr>
          <p:cNvPr id="54" name="Graphic 53" descr="Laptop outline">
            <a:extLst>
              <a:ext uri="{FF2B5EF4-FFF2-40B4-BE49-F238E27FC236}">
                <a16:creationId xmlns:a16="http://schemas.microsoft.com/office/drawing/2014/main" id="{0C7C2A90-A228-672A-CE9A-650264A1AD8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096736" y="4069547"/>
            <a:ext cx="640080" cy="640080"/>
          </a:xfrm>
          <a:prstGeom prst="rect">
            <a:avLst/>
          </a:prstGeom>
        </p:spPr>
      </p:pic>
      <p:pic>
        <p:nvPicPr>
          <p:cNvPr id="56" name="Graphic 55" descr="Flip calendar outline">
            <a:extLst>
              <a:ext uri="{FF2B5EF4-FFF2-40B4-BE49-F238E27FC236}">
                <a16:creationId xmlns:a16="http://schemas.microsoft.com/office/drawing/2014/main" id="{E56AC150-DEC8-C18C-6FD7-108CC4A835E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504892" y="4920453"/>
            <a:ext cx="640080" cy="640080"/>
          </a:xfrm>
          <a:prstGeom prst="rect">
            <a:avLst/>
          </a:prstGeom>
        </p:spPr>
      </p:pic>
      <p:pic>
        <p:nvPicPr>
          <p:cNvPr id="58" name="Graphic 57" descr="User outline">
            <a:extLst>
              <a:ext uri="{FF2B5EF4-FFF2-40B4-BE49-F238E27FC236}">
                <a16:creationId xmlns:a16="http://schemas.microsoft.com/office/drawing/2014/main" id="{D7EB2221-9C19-D9A0-DA9C-798E826A1D7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324633" y="2483520"/>
            <a:ext cx="640080" cy="640080"/>
          </a:xfrm>
          <a:prstGeom prst="rect">
            <a:avLst/>
          </a:prstGeom>
        </p:spPr>
      </p:pic>
      <p:pic>
        <p:nvPicPr>
          <p:cNvPr id="60" name="Graphic 59" descr="Users outline">
            <a:extLst>
              <a:ext uri="{FF2B5EF4-FFF2-40B4-BE49-F238E27FC236}">
                <a16:creationId xmlns:a16="http://schemas.microsoft.com/office/drawing/2014/main" id="{0D9A7380-C4D6-DACB-F602-B0987D97423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666480" y="2483520"/>
            <a:ext cx="640080" cy="640080"/>
          </a:xfrm>
          <a:prstGeom prst="rect">
            <a:avLst/>
          </a:prstGeom>
        </p:spPr>
      </p:pic>
      <p:pic>
        <p:nvPicPr>
          <p:cNvPr id="62" name="Graphic 61" descr="Pie chart outline">
            <a:extLst>
              <a:ext uri="{FF2B5EF4-FFF2-40B4-BE49-F238E27FC236}">
                <a16:creationId xmlns:a16="http://schemas.microsoft.com/office/drawing/2014/main" id="{D5FC0A2B-E399-63EA-BB61-2957873888D3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894378" y="4069547"/>
            <a:ext cx="640080" cy="640080"/>
          </a:xfrm>
          <a:prstGeom prst="rect">
            <a:avLst/>
          </a:prstGeom>
        </p:spPr>
      </p:pic>
      <p:pic>
        <p:nvPicPr>
          <p:cNvPr id="64" name="Graphic 63" descr="Signal outline">
            <a:extLst>
              <a:ext uri="{FF2B5EF4-FFF2-40B4-BE49-F238E27FC236}">
                <a16:creationId xmlns:a16="http://schemas.microsoft.com/office/drawing/2014/main" id="{288492BA-3CA5-257A-5398-E13711F6E88A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350174" y="3267956"/>
            <a:ext cx="640080" cy="640080"/>
          </a:xfrm>
          <a:prstGeom prst="rect">
            <a:avLst/>
          </a:prstGeom>
        </p:spPr>
      </p:pic>
      <p:pic>
        <p:nvPicPr>
          <p:cNvPr id="66" name="Graphic 65" descr="Home outline">
            <a:extLst>
              <a:ext uri="{FF2B5EF4-FFF2-40B4-BE49-F238E27FC236}">
                <a16:creationId xmlns:a16="http://schemas.microsoft.com/office/drawing/2014/main" id="{689CBD7A-4C85-71BD-71F9-61AB549B94B2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6666480" y="3267956"/>
            <a:ext cx="640080" cy="640080"/>
          </a:xfrm>
          <a:prstGeom prst="rect">
            <a:avLst/>
          </a:prstGeom>
        </p:spPr>
      </p:pic>
      <p:pic>
        <p:nvPicPr>
          <p:cNvPr id="68" name="Graphic 67" descr="House outline">
            <a:extLst>
              <a:ext uri="{FF2B5EF4-FFF2-40B4-BE49-F238E27FC236}">
                <a16:creationId xmlns:a16="http://schemas.microsoft.com/office/drawing/2014/main" id="{1F372757-9887-1A23-CC68-5022B432CB46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552531" y="3267956"/>
            <a:ext cx="640080" cy="640080"/>
          </a:xfrm>
          <a:prstGeom prst="rect">
            <a:avLst/>
          </a:prstGeom>
        </p:spPr>
      </p:pic>
      <p:pic>
        <p:nvPicPr>
          <p:cNvPr id="70" name="Graphic 69" descr="Shield outline">
            <a:extLst>
              <a:ext uri="{FF2B5EF4-FFF2-40B4-BE49-F238E27FC236}">
                <a16:creationId xmlns:a16="http://schemas.microsoft.com/office/drawing/2014/main" id="{D9942E67-A76E-70D3-9B4E-664B915FC62C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350174" y="4069547"/>
            <a:ext cx="640080" cy="640080"/>
          </a:xfrm>
          <a:prstGeom prst="rect">
            <a:avLst/>
          </a:prstGeom>
        </p:spPr>
      </p:pic>
      <p:pic>
        <p:nvPicPr>
          <p:cNvPr id="72" name="Graphic 71" descr="Shield Tick outline">
            <a:extLst>
              <a:ext uri="{FF2B5EF4-FFF2-40B4-BE49-F238E27FC236}">
                <a16:creationId xmlns:a16="http://schemas.microsoft.com/office/drawing/2014/main" id="{73B48153-8174-1182-0611-3D9C05A0C8AA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64123" y="4069547"/>
            <a:ext cx="640080" cy="640080"/>
          </a:xfrm>
          <a:prstGeom prst="rect">
            <a:avLst/>
          </a:prstGeom>
        </p:spPr>
      </p:pic>
      <p:pic>
        <p:nvPicPr>
          <p:cNvPr id="74" name="Graphic 73" descr="Signal outline">
            <a:extLst>
              <a:ext uri="{FF2B5EF4-FFF2-40B4-BE49-F238E27FC236}">
                <a16:creationId xmlns:a16="http://schemas.microsoft.com/office/drawing/2014/main" id="{79A12126-FBB6-FCBF-6F01-602DD3B7208F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008327" y="3267956"/>
            <a:ext cx="640080" cy="640080"/>
          </a:xfrm>
          <a:prstGeom prst="rect">
            <a:avLst/>
          </a:prstGeom>
        </p:spPr>
      </p:pic>
      <p:pic>
        <p:nvPicPr>
          <p:cNvPr id="76" name="Graphic 75" descr="Single gear outline">
            <a:extLst>
              <a:ext uri="{FF2B5EF4-FFF2-40B4-BE49-F238E27FC236}">
                <a16:creationId xmlns:a16="http://schemas.microsoft.com/office/drawing/2014/main" id="{F6AD7828-383C-C0FE-2D45-8FDDFDB02EBB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66480" y="4069547"/>
            <a:ext cx="640080" cy="640080"/>
          </a:xfrm>
          <a:prstGeom prst="rect">
            <a:avLst/>
          </a:prstGeom>
        </p:spPr>
      </p:pic>
      <p:pic>
        <p:nvPicPr>
          <p:cNvPr id="78" name="Graphic 77" descr="Umbrella outline">
            <a:extLst>
              <a:ext uri="{FF2B5EF4-FFF2-40B4-BE49-F238E27FC236}">
                <a16:creationId xmlns:a16="http://schemas.microsoft.com/office/drawing/2014/main" id="{5CC719DE-9961-105B-06E2-B5BD1A27C416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2236225" y="4069547"/>
            <a:ext cx="640080" cy="640080"/>
          </a:xfrm>
          <a:prstGeom prst="rect">
            <a:avLst/>
          </a:prstGeom>
        </p:spPr>
      </p:pic>
      <p:pic>
        <p:nvPicPr>
          <p:cNvPr id="80" name="Graphic 79" descr="Unlock outline">
            <a:extLst>
              <a:ext uri="{FF2B5EF4-FFF2-40B4-BE49-F238E27FC236}">
                <a16:creationId xmlns:a16="http://schemas.microsoft.com/office/drawing/2014/main" id="{83AEAE37-A31A-9B33-C8BA-8202A5B9E66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3122276" y="4069547"/>
            <a:ext cx="640080" cy="640080"/>
          </a:xfrm>
          <a:prstGeom prst="rect">
            <a:avLst/>
          </a:prstGeom>
        </p:spPr>
      </p:pic>
      <p:pic>
        <p:nvPicPr>
          <p:cNvPr id="84" name="Graphic 83" descr="Bullseye outline">
            <a:extLst>
              <a:ext uri="{FF2B5EF4-FFF2-40B4-BE49-F238E27FC236}">
                <a16:creationId xmlns:a16="http://schemas.microsoft.com/office/drawing/2014/main" id="{D666B2AE-3A70-A294-7642-E1A285EED246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430083" y="4920453"/>
            <a:ext cx="640080" cy="640080"/>
          </a:xfrm>
          <a:prstGeom prst="rect">
            <a:avLst/>
          </a:prstGeom>
        </p:spPr>
      </p:pic>
      <p:pic>
        <p:nvPicPr>
          <p:cNvPr id="88" name="Graphic 87" descr="Family with boy outline">
            <a:extLst>
              <a:ext uri="{FF2B5EF4-FFF2-40B4-BE49-F238E27FC236}">
                <a16:creationId xmlns:a16="http://schemas.microsoft.com/office/drawing/2014/main" id="{17E3A32C-81E0-E005-4BA9-10DDE6304467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8438582" y="2483520"/>
            <a:ext cx="640080" cy="640080"/>
          </a:xfrm>
          <a:prstGeom prst="rect">
            <a:avLst/>
          </a:prstGeom>
        </p:spPr>
      </p:pic>
      <p:pic>
        <p:nvPicPr>
          <p:cNvPr id="90" name="Graphic 89" descr="Family with two children outline">
            <a:extLst>
              <a:ext uri="{FF2B5EF4-FFF2-40B4-BE49-F238E27FC236}">
                <a16:creationId xmlns:a16="http://schemas.microsoft.com/office/drawing/2014/main" id="{872FB4B4-6BF8-D80E-43BE-CC735F5C601C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7552531" y="2483520"/>
            <a:ext cx="640080" cy="640080"/>
          </a:xfrm>
          <a:prstGeom prst="rect">
            <a:avLst/>
          </a:prstGeom>
        </p:spPr>
      </p:pic>
      <p:pic>
        <p:nvPicPr>
          <p:cNvPr id="92" name="Graphic 91" descr="Tax outline">
            <a:extLst>
              <a:ext uri="{FF2B5EF4-FFF2-40B4-BE49-F238E27FC236}">
                <a16:creationId xmlns:a16="http://schemas.microsoft.com/office/drawing/2014/main" id="{FCCEC56A-BC92-0CC6-F6FB-B40C6E1402FF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4894378" y="3267956"/>
            <a:ext cx="640080" cy="640080"/>
          </a:xfrm>
          <a:prstGeom prst="rect">
            <a:avLst/>
          </a:prstGeom>
        </p:spPr>
      </p:pic>
      <p:pic>
        <p:nvPicPr>
          <p:cNvPr id="94" name="Graphic 93" descr="Open hand with plant outline">
            <a:extLst>
              <a:ext uri="{FF2B5EF4-FFF2-40B4-BE49-F238E27FC236}">
                <a16:creationId xmlns:a16="http://schemas.microsoft.com/office/drawing/2014/main" id="{3B4DEEB7-2BE2-1C8C-0032-64277475C760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3122276" y="3267956"/>
            <a:ext cx="640080" cy="640080"/>
          </a:xfrm>
          <a:prstGeom prst="rect">
            <a:avLst/>
          </a:prstGeom>
        </p:spPr>
      </p:pic>
      <p:pic>
        <p:nvPicPr>
          <p:cNvPr id="98" name="Graphic 97" descr="Court outline">
            <a:extLst>
              <a:ext uri="{FF2B5EF4-FFF2-40B4-BE49-F238E27FC236}">
                <a16:creationId xmlns:a16="http://schemas.microsoft.com/office/drawing/2014/main" id="{DF9D6086-91A0-3339-C3BA-C4E9D5EA21A3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8438582" y="3267956"/>
            <a:ext cx="640080" cy="640080"/>
          </a:xfrm>
          <a:prstGeom prst="rect">
            <a:avLst/>
          </a:prstGeom>
        </p:spPr>
      </p:pic>
      <p:pic>
        <p:nvPicPr>
          <p:cNvPr id="102" name="Graphic 101" descr="Building outline">
            <a:extLst>
              <a:ext uri="{FF2B5EF4-FFF2-40B4-BE49-F238E27FC236}">
                <a16:creationId xmlns:a16="http://schemas.microsoft.com/office/drawing/2014/main" id="{532555D7-3B86-4213-5E67-78C98672FD67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10210684" y="3267956"/>
            <a:ext cx="640080" cy="640080"/>
          </a:xfrm>
          <a:prstGeom prst="rect">
            <a:avLst/>
          </a:prstGeom>
        </p:spPr>
      </p:pic>
      <p:pic>
        <p:nvPicPr>
          <p:cNvPr id="104" name="Graphic 103" descr="Greek Pillar outline">
            <a:extLst>
              <a:ext uri="{FF2B5EF4-FFF2-40B4-BE49-F238E27FC236}">
                <a16:creationId xmlns:a16="http://schemas.microsoft.com/office/drawing/2014/main" id="{B6B96324-2AD4-9B90-9FC9-2A5B267A3539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11096736" y="3267956"/>
            <a:ext cx="640080" cy="640080"/>
          </a:xfrm>
          <a:prstGeom prst="rect">
            <a:avLst/>
          </a:prstGeom>
        </p:spPr>
      </p:pic>
      <p:pic>
        <p:nvPicPr>
          <p:cNvPr id="106" name="Graphic 105" descr="Group of people outline">
            <a:extLst>
              <a:ext uri="{FF2B5EF4-FFF2-40B4-BE49-F238E27FC236}">
                <a16:creationId xmlns:a16="http://schemas.microsoft.com/office/drawing/2014/main" id="{D3A0E79D-4E0E-D95A-8D82-97EB70485583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64123" y="2483520"/>
            <a:ext cx="640080" cy="640080"/>
          </a:xfrm>
          <a:prstGeom prst="rect">
            <a:avLst/>
          </a:prstGeom>
        </p:spPr>
      </p:pic>
      <p:pic>
        <p:nvPicPr>
          <p:cNvPr id="110" name="Graphic 109" descr="Man outline">
            <a:extLst>
              <a:ext uri="{FF2B5EF4-FFF2-40B4-BE49-F238E27FC236}">
                <a16:creationId xmlns:a16="http://schemas.microsoft.com/office/drawing/2014/main" id="{962CE100-55CD-41D1-54B0-834F87236619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2236225" y="2483520"/>
            <a:ext cx="640080" cy="640080"/>
          </a:xfrm>
          <a:prstGeom prst="rect">
            <a:avLst/>
          </a:prstGeom>
        </p:spPr>
      </p:pic>
      <p:pic>
        <p:nvPicPr>
          <p:cNvPr id="112" name="Graphic 111" descr="Woman outline">
            <a:extLst>
              <a:ext uri="{FF2B5EF4-FFF2-40B4-BE49-F238E27FC236}">
                <a16:creationId xmlns:a16="http://schemas.microsoft.com/office/drawing/2014/main" id="{5D44E792-A7C1-B538-8108-219A088405D5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3122276" y="2483520"/>
            <a:ext cx="640080" cy="640080"/>
          </a:xfrm>
          <a:prstGeom prst="rect">
            <a:avLst/>
          </a:prstGeom>
        </p:spPr>
      </p:pic>
      <p:pic>
        <p:nvPicPr>
          <p:cNvPr id="114" name="Graphic 113" descr="Group outline">
            <a:extLst>
              <a:ext uri="{FF2B5EF4-FFF2-40B4-BE49-F238E27FC236}">
                <a16:creationId xmlns:a16="http://schemas.microsoft.com/office/drawing/2014/main" id="{0C4E396D-51FF-87EE-4BC7-C11E539D114B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1350174" y="2483520"/>
            <a:ext cx="640080" cy="640080"/>
          </a:xfrm>
          <a:prstGeom prst="rect">
            <a:avLst/>
          </a:prstGeom>
        </p:spPr>
      </p:pic>
      <p:pic>
        <p:nvPicPr>
          <p:cNvPr id="116" name="Graphic 115" descr="Gears outline">
            <a:extLst>
              <a:ext uri="{FF2B5EF4-FFF2-40B4-BE49-F238E27FC236}">
                <a16:creationId xmlns:a16="http://schemas.microsoft.com/office/drawing/2014/main" id="{05F7A49E-8B22-DD3F-6A26-79D0BFC41CDF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4894378" y="5784475"/>
            <a:ext cx="640080" cy="640080"/>
          </a:xfrm>
          <a:prstGeom prst="rect">
            <a:avLst/>
          </a:prstGeom>
        </p:spPr>
      </p:pic>
      <p:pic>
        <p:nvPicPr>
          <p:cNvPr id="120" name="Graphic 119" descr="Hourglass 90% outline">
            <a:extLst>
              <a:ext uri="{FF2B5EF4-FFF2-40B4-BE49-F238E27FC236}">
                <a16:creationId xmlns:a16="http://schemas.microsoft.com/office/drawing/2014/main" id="{D7D1BE27-81F0-BFA4-E2C7-82FFD3E5828C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5842328" y="4883465"/>
            <a:ext cx="640080" cy="640080"/>
          </a:xfrm>
          <a:prstGeom prst="rect">
            <a:avLst/>
          </a:prstGeom>
        </p:spPr>
      </p:pic>
      <p:pic>
        <p:nvPicPr>
          <p:cNvPr id="122" name="Graphic 121" descr="Lightbulb outline">
            <a:extLst>
              <a:ext uri="{FF2B5EF4-FFF2-40B4-BE49-F238E27FC236}">
                <a16:creationId xmlns:a16="http://schemas.microsoft.com/office/drawing/2014/main" id="{33F3D505-1D26-B22F-B3DF-F14AB21D9D5C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5780429" y="5784475"/>
            <a:ext cx="640080" cy="640080"/>
          </a:xfrm>
          <a:prstGeom prst="rect">
            <a:avLst/>
          </a:prstGeom>
        </p:spPr>
      </p:pic>
      <p:pic>
        <p:nvPicPr>
          <p:cNvPr id="124" name="Graphic 123" descr="Lightbulb and gear outline">
            <a:extLst>
              <a:ext uri="{FF2B5EF4-FFF2-40B4-BE49-F238E27FC236}">
                <a16:creationId xmlns:a16="http://schemas.microsoft.com/office/drawing/2014/main" id="{9A49D991-4CAA-E08B-5A74-FA1E2A61DECF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6666480" y="5784475"/>
            <a:ext cx="640080" cy="640080"/>
          </a:xfrm>
          <a:prstGeom prst="rect">
            <a:avLst/>
          </a:prstGeom>
        </p:spPr>
      </p:pic>
      <p:pic>
        <p:nvPicPr>
          <p:cNvPr id="126" name="Graphic 125" descr="Lock outline">
            <a:extLst>
              <a:ext uri="{FF2B5EF4-FFF2-40B4-BE49-F238E27FC236}">
                <a16:creationId xmlns:a16="http://schemas.microsoft.com/office/drawing/2014/main" id="{3FAE309C-1BA4-548D-7555-95CD5ACBE9EF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4008327" y="4069547"/>
            <a:ext cx="640080" cy="640080"/>
          </a:xfrm>
          <a:prstGeom prst="rect">
            <a:avLst/>
          </a:prstGeom>
        </p:spPr>
      </p:pic>
      <p:pic>
        <p:nvPicPr>
          <p:cNvPr id="128" name="Graphic 127" descr="Magnet outline">
            <a:extLst>
              <a:ext uri="{FF2B5EF4-FFF2-40B4-BE49-F238E27FC236}">
                <a16:creationId xmlns:a16="http://schemas.microsoft.com/office/drawing/2014/main" id="{CCF8534F-7125-66BC-B586-64380DEE5EF7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464123" y="4920453"/>
            <a:ext cx="640080" cy="640080"/>
          </a:xfrm>
          <a:prstGeom prst="rect">
            <a:avLst/>
          </a:prstGeom>
        </p:spPr>
      </p:pic>
      <p:pic>
        <p:nvPicPr>
          <p:cNvPr id="130" name="Graphic 129" descr="Magnifying glass outline">
            <a:extLst>
              <a:ext uri="{FF2B5EF4-FFF2-40B4-BE49-F238E27FC236}">
                <a16:creationId xmlns:a16="http://schemas.microsoft.com/office/drawing/2014/main" id="{6CF8DCB2-9541-5993-B3B3-3C42AFDB6926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991472" y="4901959"/>
            <a:ext cx="640080" cy="640080"/>
          </a:xfrm>
          <a:prstGeom prst="rect">
            <a:avLst/>
          </a:prstGeom>
        </p:spPr>
      </p:pic>
      <p:pic>
        <p:nvPicPr>
          <p:cNvPr id="132" name="Graphic 131" descr="Male profile outline">
            <a:extLst>
              <a:ext uri="{FF2B5EF4-FFF2-40B4-BE49-F238E27FC236}">
                <a16:creationId xmlns:a16="http://schemas.microsoft.com/office/drawing/2014/main" id="{40EF4596-003D-7B5F-FB43-CA55248A6132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008327" y="2483520"/>
            <a:ext cx="640080" cy="640080"/>
          </a:xfrm>
          <a:prstGeom prst="rect">
            <a:avLst/>
          </a:prstGeom>
        </p:spPr>
      </p:pic>
      <p:pic>
        <p:nvPicPr>
          <p:cNvPr id="134" name="Graphic 133" descr="Office worker female outline">
            <a:extLst>
              <a:ext uri="{FF2B5EF4-FFF2-40B4-BE49-F238E27FC236}">
                <a16:creationId xmlns:a16="http://schemas.microsoft.com/office/drawing/2014/main" id="{BE379210-7E38-5BAF-AC75-F78895FE47D5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780429" y="2483520"/>
            <a:ext cx="640080" cy="640080"/>
          </a:xfrm>
          <a:prstGeom prst="rect">
            <a:avLst/>
          </a:prstGeom>
        </p:spPr>
      </p:pic>
      <p:pic>
        <p:nvPicPr>
          <p:cNvPr id="136" name="Graphic 135" descr="Office worker male outline">
            <a:extLst>
              <a:ext uri="{FF2B5EF4-FFF2-40B4-BE49-F238E27FC236}">
                <a16:creationId xmlns:a16="http://schemas.microsoft.com/office/drawing/2014/main" id="{69DB640F-F698-0B4D-77F1-08B9BFA62D11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4894378" y="2483520"/>
            <a:ext cx="640080" cy="640080"/>
          </a:xfrm>
          <a:prstGeom prst="rect">
            <a:avLst/>
          </a:prstGeom>
        </p:spPr>
      </p:pic>
      <p:pic>
        <p:nvPicPr>
          <p:cNvPr id="138" name="Graphic 137" descr="Online meeting outline">
            <a:extLst>
              <a:ext uri="{FF2B5EF4-FFF2-40B4-BE49-F238E27FC236}">
                <a16:creationId xmlns:a16="http://schemas.microsoft.com/office/drawing/2014/main" id="{1C4936C5-6C09-0794-43DA-2BAE6EFF0B91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8438582" y="4069547"/>
            <a:ext cx="640080" cy="640080"/>
          </a:xfrm>
          <a:prstGeom prst="rect">
            <a:avLst/>
          </a:prstGeom>
        </p:spPr>
      </p:pic>
      <p:pic>
        <p:nvPicPr>
          <p:cNvPr id="140" name="Graphic 139" descr="Open book outline">
            <a:extLst>
              <a:ext uri="{FF2B5EF4-FFF2-40B4-BE49-F238E27FC236}">
                <a16:creationId xmlns:a16="http://schemas.microsoft.com/office/drawing/2014/main" id="{4FCB26B5-8965-4908-9AF8-EE503AC225BE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3122276" y="5784475"/>
            <a:ext cx="640080" cy="640080"/>
          </a:xfrm>
          <a:prstGeom prst="rect">
            <a:avLst/>
          </a:prstGeom>
        </p:spPr>
      </p:pic>
      <p:pic>
        <p:nvPicPr>
          <p:cNvPr id="142" name="Graphic 141" descr="Classroom outline">
            <a:extLst>
              <a:ext uri="{FF2B5EF4-FFF2-40B4-BE49-F238E27FC236}">
                <a16:creationId xmlns:a16="http://schemas.microsoft.com/office/drawing/2014/main" id="{F9DFF7D9-3425-D86B-E691-B5D7D182CB35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464123" y="5784475"/>
            <a:ext cx="640080" cy="640080"/>
          </a:xfrm>
          <a:prstGeom prst="rect">
            <a:avLst/>
          </a:prstGeom>
        </p:spPr>
      </p:pic>
      <p:pic>
        <p:nvPicPr>
          <p:cNvPr id="144" name="Graphic 143" descr="Books outline">
            <a:extLst>
              <a:ext uri="{FF2B5EF4-FFF2-40B4-BE49-F238E27FC236}">
                <a16:creationId xmlns:a16="http://schemas.microsoft.com/office/drawing/2014/main" id="{F7442E7E-EA5B-1EF9-3051-AE4950965165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1350174" y="5784475"/>
            <a:ext cx="640080" cy="640080"/>
          </a:xfrm>
          <a:prstGeom prst="rect">
            <a:avLst/>
          </a:prstGeom>
        </p:spPr>
      </p:pic>
      <p:pic>
        <p:nvPicPr>
          <p:cNvPr id="146" name="Graphic 145" descr="Graduation cap outline">
            <a:extLst>
              <a:ext uri="{FF2B5EF4-FFF2-40B4-BE49-F238E27FC236}">
                <a16:creationId xmlns:a16="http://schemas.microsoft.com/office/drawing/2014/main" id="{880D6D34-1D07-9285-6899-65D09CC70FF8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2236225" y="5784475"/>
            <a:ext cx="640080" cy="640080"/>
          </a:xfrm>
          <a:prstGeom prst="rect">
            <a:avLst/>
          </a:prstGeom>
        </p:spPr>
      </p:pic>
      <p:pic>
        <p:nvPicPr>
          <p:cNvPr id="148" name="Graphic 147" descr="Handshake outline">
            <a:extLst>
              <a:ext uri="{FF2B5EF4-FFF2-40B4-BE49-F238E27FC236}">
                <a16:creationId xmlns:a16="http://schemas.microsoft.com/office/drawing/2014/main" id="{4B8AB863-B52E-D6F5-96AA-922D33E5DEDF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11089680" y="4920453"/>
            <a:ext cx="640080" cy="640080"/>
          </a:xfrm>
          <a:prstGeom prst="rect">
            <a:avLst/>
          </a:prstGeom>
        </p:spPr>
      </p:pic>
      <p:pic>
        <p:nvPicPr>
          <p:cNvPr id="150" name="Graphic 149" descr="Heartbeat outline">
            <a:extLst>
              <a:ext uri="{FF2B5EF4-FFF2-40B4-BE49-F238E27FC236}">
                <a16:creationId xmlns:a16="http://schemas.microsoft.com/office/drawing/2014/main" id="{AD2D9D2B-62B5-6C41-3CE6-E25111B1830B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3160476" y="492045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9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5BA4-BEFF-5A13-6C42-24ADB71E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2CEDEA-2A7A-8827-EAAB-C19E643210E7}"/>
              </a:ext>
            </a:extLst>
          </p:cNvPr>
          <p:cNvCxnSpPr>
            <a:cxnSpLocks/>
          </p:cNvCxnSpPr>
          <p:nvPr/>
        </p:nvCxnSpPr>
        <p:spPr>
          <a:xfrm>
            <a:off x="6075275" y="1512312"/>
            <a:ext cx="0" cy="4114800"/>
          </a:xfrm>
          <a:prstGeom prst="line">
            <a:avLst/>
          </a:prstGeom>
          <a:ln>
            <a:solidFill>
              <a:srgbClr val="A6A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CD67831-BE1F-1FEA-04ED-DC39B8C3867A}"/>
              </a:ext>
            </a:extLst>
          </p:cNvPr>
          <p:cNvSpPr txBox="1"/>
          <p:nvPr/>
        </p:nvSpPr>
        <p:spPr>
          <a:xfrm>
            <a:off x="1211179" y="2415550"/>
            <a:ext cx="4054644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ighlight>
                  <a:srgbClr val="FFFF00"/>
                </a:highlight>
              </a:rPr>
              <a:t>LOGO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CEEF5-2BEF-330E-A267-2833E350A51F}"/>
              </a:ext>
            </a:extLst>
          </p:cNvPr>
          <p:cNvSpPr txBox="1"/>
          <p:nvPr/>
        </p:nvSpPr>
        <p:spPr>
          <a:xfrm>
            <a:off x="6926177" y="2415550"/>
            <a:ext cx="4054644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ighlight>
                  <a:srgbClr val="FFFF00"/>
                </a:highlight>
              </a:rPr>
              <a:t>LOGO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7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29EA-BA66-D36D-1F94-04C944A8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0E15F9-A469-6784-8A1A-84846E48A550}"/>
              </a:ext>
            </a:extLst>
          </p:cNvPr>
          <p:cNvGrpSpPr/>
          <p:nvPr/>
        </p:nvGrpSpPr>
        <p:grpSpPr>
          <a:xfrm>
            <a:off x="558955" y="1818290"/>
            <a:ext cx="2430379" cy="3613698"/>
            <a:chOff x="441388" y="1818290"/>
            <a:chExt cx="2430379" cy="36136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AF8A89-18A4-6E0D-9F4D-FED9F6658D29}"/>
                </a:ext>
              </a:extLst>
            </p:cNvPr>
            <p:cNvSpPr/>
            <p:nvPr/>
          </p:nvSpPr>
          <p:spPr>
            <a:xfrm>
              <a:off x="441388" y="1818290"/>
              <a:ext cx="2430379" cy="2837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HEADSHOT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7885D9-C1CA-D127-5139-130736317D6A}"/>
                </a:ext>
              </a:extLst>
            </p:cNvPr>
            <p:cNvSpPr txBox="1"/>
            <p:nvPr/>
          </p:nvSpPr>
          <p:spPr>
            <a:xfrm>
              <a:off x="441388" y="4754880"/>
              <a:ext cx="243037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276BD"/>
                  </a:solidFill>
                </a:rPr>
                <a:t>Name</a:t>
              </a:r>
            </a:p>
            <a:p>
              <a:pPr algn="ctr"/>
              <a:r>
                <a:rPr lang="en-US" dirty="0"/>
                <a:t>Title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A70698-E808-E81E-DC18-A8F653817C13}"/>
              </a:ext>
            </a:extLst>
          </p:cNvPr>
          <p:cNvGrpSpPr/>
          <p:nvPr/>
        </p:nvGrpSpPr>
        <p:grpSpPr>
          <a:xfrm>
            <a:off x="3415366" y="1818290"/>
            <a:ext cx="2430379" cy="3613698"/>
            <a:chOff x="441388" y="1818290"/>
            <a:chExt cx="2430379" cy="36136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BCD3C3-FFBA-AAA9-FACC-F715E016E470}"/>
                </a:ext>
              </a:extLst>
            </p:cNvPr>
            <p:cNvSpPr/>
            <p:nvPr/>
          </p:nvSpPr>
          <p:spPr>
            <a:xfrm>
              <a:off x="441388" y="1818290"/>
              <a:ext cx="2430379" cy="2837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HEADSHOT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C57F57-ACD5-EB04-6242-20F82183DD44}"/>
                </a:ext>
              </a:extLst>
            </p:cNvPr>
            <p:cNvSpPr txBox="1"/>
            <p:nvPr/>
          </p:nvSpPr>
          <p:spPr>
            <a:xfrm>
              <a:off x="441388" y="4754880"/>
              <a:ext cx="243037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276BD"/>
                  </a:solidFill>
                </a:rPr>
                <a:t>Name</a:t>
              </a:r>
            </a:p>
            <a:p>
              <a:pPr algn="ctr"/>
              <a:r>
                <a:rPr lang="en-US" dirty="0"/>
                <a:t>Title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AFC2B6-9A5A-B411-4D0A-7A86AE12D37F}"/>
              </a:ext>
            </a:extLst>
          </p:cNvPr>
          <p:cNvGrpSpPr/>
          <p:nvPr/>
        </p:nvGrpSpPr>
        <p:grpSpPr>
          <a:xfrm>
            <a:off x="6271777" y="1818290"/>
            <a:ext cx="2430379" cy="3613698"/>
            <a:chOff x="441388" y="1818290"/>
            <a:chExt cx="2430379" cy="361369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88F726-7671-D051-E791-63312769BB5E}"/>
                </a:ext>
              </a:extLst>
            </p:cNvPr>
            <p:cNvSpPr/>
            <p:nvPr/>
          </p:nvSpPr>
          <p:spPr>
            <a:xfrm>
              <a:off x="441388" y="1818290"/>
              <a:ext cx="2430379" cy="2837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HEADSHOT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3E3F1B-45EC-2FEC-91DE-53F3A33A46CE}"/>
                </a:ext>
              </a:extLst>
            </p:cNvPr>
            <p:cNvSpPr txBox="1"/>
            <p:nvPr/>
          </p:nvSpPr>
          <p:spPr>
            <a:xfrm>
              <a:off x="441388" y="4754880"/>
              <a:ext cx="243037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276BD"/>
                  </a:solidFill>
                </a:rPr>
                <a:t>Name</a:t>
              </a:r>
            </a:p>
            <a:p>
              <a:pPr algn="ctr"/>
              <a:r>
                <a:rPr lang="en-US" dirty="0"/>
                <a:t>Title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036043-D8F4-97DA-C1CB-4AB1C62CD6D0}"/>
              </a:ext>
            </a:extLst>
          </p:cNvPr>
          <p:cNvGrpSpPr/>
          <p:nvPr/>
        </p:nvGrpSpPr>
        <p:grpSpPr>
          <a:xfrm>
            <a:off x="9128189" y="1818290"/>
            <a:ext cx="2430379" cy="3613698"/>
            <a:chOff x="441388" y="1818290"/>
            <a:chExt cx="2430379" cy="361369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FF08F1-3C4E-13CD-0F03-C125C3CDB0A7}"/>
                </a:ext>
              </a:extLst>
            </p:cNvPr>
            <p:cNvSpPr/>
            <p:nvPr/>
          </p:nvSpPr>
          <p:spPr>
            <a:xfrm>
              <a:off x="441388" y="1818290"/>
              <a:ext cx="2430379" cy="2837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HEADSHOT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848797-E1CE-D784-1DAF-B68E77342EB1}"/>
                </a:ext>
              </a:extLst>
            </p:cNvPr>
            <p:cNvSpPr txBox="1"/>
            <p:nvPr/>
          </p:nvSpPr>
          <p:spPr>
            <a:xfrm>
              <a:off x="441388" y="4754880"/>
              <a:ext cx="243037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276BD"/>
                  </a:solidFill>
                </a:rPr>
                <a:t>Name</a:t>
              </a:r>
            </a:p>
            <a:p>
              <a:pPr algn="ctr"/>
              <a:r>
                <a:rPr lang="en-US" dirty="0"/>
                <a:t>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109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7A29-52E0-0989-6596-9DB52CDE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826C0-1132-BE21-211A-E8C2F064729E}"/>
              </a:ext>
            </a:extLst>
          </p:cNvPr>
          <p:cNvSpPr txBox="1"/>
          <p:nvPr/>
        </p:nvSpPr>
        <p:spPr>
          <a:xfrm>
            <a:off x="1335314" y="943432"/>
            <a:ext cx="10508343" cy="4768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 Nova" panose="020B0504020202020204" pitchFamily="34" charset="0"/>
              </a:rPr>
              <a:t>Agenda Item 1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 Nova" panose="020B0504020202020204" pitchFamily="34" charset="0"/>
              </a:rPr>
              <a:t>Agenda Item 2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 Nova" panose="020B0504020202020204" pitchFamily="34" charset="0"/>
              </a:rPr>
              <a:t>Agenda Item 3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 Nova" panose="020B0504020202020204" pitchFamily="34" charset="0"/>
              </a:rPr>
              <a:t>Agenda Item 4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 Nova" panose="020B0504020202020204" pitchFamily="34" charset="0"/>
              </a:rPr>
              <a:t>Agenda Item 5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 Nova" panose="020B0504020202020204" pitchFamily="34" charset="0"/>
              </a:rPr>
              <a:t>Agenda Item 6</a:t>
            </a:r>
          </a:p>
        </p:txBody>
      </p:sp>
    </p:spTree>
    <p:extLst>
      <p:ext uri="{BB962C8B-B14F-4D97-AF65-F5344CB8AC3E}">
        <p14:creationId xmlns:p14="http://schemas.microsoft.com/office/powerpoint/2010/main" val="231235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5BA4-BEFF-5A13-6C42-24ADB71E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13932-A330-8831-3464-7B4AC7476E83}"/>
              </a:ext>
            </a:extLst>
          </p:cNvPr>
          <p:cNvSpPr txBox="1"/>
          <p:nvPr/>
        </p:nvSpPr>
        <p:spPr>
          <a:xfrm>
            <a:off x="355269" y="1134871"/>
            <a:ext cx="1134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760"/>
                </a:solidFill>
                <a:latin typeface="Arial Nova" panose="020B0504020202020204" pitchFamily="34" charset="0"/>
              </a:rPr>
              <a:t>Subheading</a:t>
            </a:r>
            <a:endParaRPr lang="en-US" sz="2400" b="1" baseline="30000" dirty="0">
              <a:solidFill>
                <a:srgbClr val="003760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CB164B2-E91C-CFAA-28BD-F0D3BBD942F2}"/>
              </a:ext>
            </a:extLst>
          </p:cNvPr>
          <p:cNvSpPr txBox="1"/>
          <p:nvPr/>
        </p:nvSpPr>
        <p:spPr>
          <a:xfrm>
            <a:off x="5415553" y="2060551"/>
            <a:ext cx="6292464" cy="318677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200" kern="0" spc="-20" dirty="0" err="1">
                <a:latin typeface="Arial Nova" panose="020B0504020202020204" pitchFamily="34" charset="0"/>
                <a:cs typeface="Arial"/>
              </a:rPr>
              <a:t>Tbd</a:t>
            </a:r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12700"/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200" kern="0" spc="-20" dirty="0" err="1">
                <a:latin typeface="Arial Nova" panose="020B0504020202020204" pitchFamily="34" charset="0"/>
                <a:cs typeface="Arial"/>
              </a:rPr>
              <a:t>Tbd</a:t>
            </a:r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12700"/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200" kern="0" spc="-20" dirty="0" err="1">
                <a:latin typeface="Arial Nova" panose="020B0504020202020204" pitchFamily="34" charset="0"/>
                <a:cs typeface="Arial"/>
              </a:rPr>
              <a:t>Tbd</a:t>
            </a:r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12700"/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200" kern="0" spc="-20" dirty="0" err="1">
                <a:latin typeface="Arial Nova" panose="020B0504020202020204" pitchFamily="34" charset="0"/>
                <a:cs typeface="Arial"/>
              </a:rPr>
              <a:t>Tbd</a:t>
            </a:r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12700"/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200" kern="0" spc="-20" dirty="0" err="1">
                <a:latin typeface="Arial Nova" panose="020B0504020202020204" pitchFamily="34" charset="0"/>
                <a:cs typeface="Arial"/>
              </a:rPr>
              <a:t>Tbd</a:t>
            </a:r>
            <a:endParaRPr lang="en-US" sz="2200" kern="0" spc="-20" dirty="0">
              <a:latin typeface="Arial Nova" panose="020B0504020202020204" pitchFamily="34" charset="0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2CEDEA-2A7A-8827-EAAB-C19E643210E7}"/>
              </a:ext>
            </a:extLst>
          </p:cNvPr>
          <p:cNvCxnSpPr>
            <a:cxnSpLocks/>
          </p:cNvCxnSpPr>
          <p:nvPr/>
        </p:nvCxnSpPr>
        <p:spPr>
          <a:xfrm>
            <a:off x="4803938" y="1596536"/>
            <a:ext cx="0" cy="4114800"/>
          </a:xfrm>
          <a:prstGeom prst="line">
            <a:avLst/>
          </a:prstGeom>
          <a:ln>
            <a:solidFill>
              <a:srgbClr val="A6A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CD67831-BE1F-1FEA-04ED-DC39B8C3867A}"/>
              </a:ext>
            </a:extLst>
          </p:cNvPr>
          <p:cNvSpPr txBox="1"/>
          <p:nvPr/>
        </p:nvSpPr>
        <p:spPr>
          <a:xfrm>
            <a:off x="529386" y="2499774"/>
            <a:ext cx="3662937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ighlight>
                  <a:srgbClr val="FFFF00"/>
                </a:highlight>
              </a:rPr>
              <a:t>LOGO OR IMAGE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95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D4D5-94D0-7B1F-DAE9-928E10A8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DF368-FA8D-7BAA-A887-AB2FEF0FF53B}"/>
              </a:ext>
            </a:extLst>
          </p:cNvPr>
          <p:cNvSpPr txBox="1"/>
          <p:nvPr/>
        </p:nvSpPr>
        <p:spPr>
          <a:xfrm>
            <a:off x="480447" y="1348352"/>
            <a:ext cx="11344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COPY &gt; Lorem ipsum dolor sit </a:t>
            </a:r>
            <a:r>
              <a:rPr lang="en-US" sz="2200" dirty="0" err="1"/>
              <a:t>amet</a:t>
            </a:r>
            <a:r>
              <a:rPr lang="en-US" sz="2200" dirty="0"/>
              <a:t>, </a:t>
            </a:r>
            <a:r>
              <a:rPr lang="en-US" sz="2200" dirty="0" err="1"/>
              <a:t>consectetur</a:t>
            </a:r>
            <a:r>
              <a:rPr lang="en-US" sz="2200" dirty="0"/>
              <a:t> </a:t>
            </a:r>
            <a:r>
              <a:rPr lang="en-US" sz="2200" dirty="0" err="1"/>
              <a:t>adipiscing</a:t>
            </a:r>
            <a:r>
              <a:rPr lang="en-US" sz="2200" dirty="0"/>
              <a:t> </a:t>
            </a:r>
            <a:r>
              <a:rPr lang="en-US" sz="2200" dirty="0" err="1"/>
              <a:t>elit</a:t>
            </a:r>
            <a:r>
              <a:rPr lang="en-US" sz="2200" dirty="0"/>
              <a:t>, sed do </a:t>
            </a:r>
            <a:r>
              <a:rPr lang="en-US" sz="2200" dirty="0" err="1"/>
              <a:t>eiusmod</a:t>
            </a:r>
            <a:r>
              <a:rPr lang="en-US" sz="2200" dirty="0"/>
              <a:t> </a:t>
            </a:r>
            <a:r>
              <a:rPr lang="en-US" sz="2200" dirty="0" err="1"/>
              <a:t>tempor</a:t>
            </a:r>
            <a:r>
              <a:rPr lang="en-US" sz="2200" dirty="0"/>
              <a:t> </a:t>
            </a:r>
            <a:r>
              <a:rPr lang="en-US" sz="2200" dirty="0" err="1"/>
              <a:t>incididunt</a:t>
            </a:r>
            <a:r>
              <a:rPr lang="en-US" sz="2200" dirty="0"/>
              <a:t> </a:t>
            </a:r>
            <a:r>
              <a:rPr lang="en-US" sz="2200" dirty="0" err="1"/>
              <a:t>ut</a:t>
            </a:r>
            <a:r>
              <a:rPr lang="en-US" sz="2200" dirty="0"/>
              <a:t> labore et dolore magna </a:t>
            </a:r>
            <a:r>
              <a:rPr lang="en-US" sz="2200" dirty="0" err="1"/>
              <a:t>aliqua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Tbd</a:t>
            </a:r>
            <a:endParaRPr lang="en-US" sz="2200" dirty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Tbd</a:t>
            </a:r>
            <a:endParaRPr lang="en-US" sz="2200" dirty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Tbd</a:t>
            </a:r>
            <a:endParaRPr lang="en-US" sz="2200" dirty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Tbd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8212D-A0E3-2F79-E606-769E436EEC34}"/>
              </a:ext>
            </a:extLst>
          </p:cNvPr>
          <p:cNvSpPr txBox="1"/>
          <p:nvPr/>
        </p:nvSpPr>
        <p:spPr>
          <a:xfrm>
            <a:off x="-1335438" y="7142135"/>
            <a:ext cx="11205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&gt;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7E142F-BD47-AD29-8BA4-27FEA3DF13A2}"/>
              </a:ext>
            </a:extLst>
          </p:cNvPr>
          <p:cNvGrpSpPr/>
          <p:nvPr/>
        </p:nvGrpSpPr>
        <p:grpSpPr>
          <a:xfrm>
            <a:off x="2960176" y="4277532"/>
            <a:ext cx="9231824" cy="1477328"/>
            <a:chOff x="2960176" y="4277532"/>
            <a:chExt cx="9231824" cy="14773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E1F414-D9DD-5EE2-0C3B-65924FD1EF58}"/>
                </a:ext>
              </a:extLst>
            </p:cNvPr>
            <p:cNvSpPr/>
            <p:nvPr/>
          </p:nvSpPr>
          <p:spPr>
            <a:xfrm>
              <a:off x="2960176" y="4277532"/>
              <a:ext cx="9231824" cy="1477328"/>
            </a:xfrm>
            <a:prstGeom prst="rect">
              <a:avLst/>
            </a:prstGeom>
            <a:solidFill>
              <a:srgbClr val="0D4777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2453A5-E90B-1BFE-6AB8-8BCB0FED3328}"/>
                </a:ext>
              </a:extLst>
            </p:cNvPr>
            <p:cNvSpPr txBox="1"/>
            <p:nvPr/>
          </p:nvSpPr>
          <p:spPr>
            <a:xfrm>
              <a:off x="3204274" y="4631475"/>
              <a:ext cx="87436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</a:rPr>
                <a:t>CALL OUT &gt; Lorem ipsum dolor sit </a:t>
              </a:r>
              <a:r>
                <a:rPr lang="en-US" sz="2200" dirty="0" err="1">
                  <a:solidFill>
                    <a:schemeClr val="bg1"/>
                  </a:solidFill>
                </a:rPr>
                <a:t>amet</a:t>
              </a:r>
              <a:r>
                <a:rPr lang="en-US" sz="2200" dirty="0">
                  <a:solidFill>
                    <a:schemeClr val="bg1"/>
                  </a:solidFill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</a:rPr>
                <a:t>consectetur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adipiscing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elit</a:t>
              </a:r>
              <a:r>
                <a:rPr lang="en-US" sz="2200" dirty="0">
                  <a:solidFill>
                    <a:schemeClr val="bg1"/>
                  </a:solidFill>
                </a:rPr>
                <a:t>, sed do </a:t>
              </a:r>
              <a:r>
                <a:rPr lang="en-US" sz="2200" dirty="0" err="1">
                  <a:solidFill>
                    <a:schemeClr val="bg1"/>
                  </a:solidFill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</a:rPr>
                <a:t> labore et dolore magna </a:t>
              </a:r>
              <a:r>
                <a:rPr lang="en-US" sz="2200" dirty="0" err="1">
                  <a:solidFill>
                    <a:schemeClr val="bg1"/>
                  </a:solidFill>
                </a:rPr>
                <a:t>aliqua</a:t>
              </a:r>
              <a:r>
                <a:rPr lang="en-US" sz="2200" dirty="0">
                  <a:solidFill>
                    <a:schemeClr val="bg1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4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5BA4-BEFF-5A13-6C42-24ADB71E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13932-A330-8831-3464-7B4AC7476E83}"/>
              </a:ext>
            </a:extLst>
          </p:cNvPr>
          <p:cNvSpPr txBox="1"/>
          <p:nvPr/>
        </p:nvSpPr>
        <p:spPr>
          <a:xfrm>
            <a:off x="4342532" y="1382808"/>
            <a:ext cx="74050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3760"/>
                </a:solidFill>
                <a:latin typeface="Arial Nova" panose="020B0504020202020204" pitchFamily="34" charset="0"/>
              </a:rPr>
              <a:t>Subheading</a:t>
            </a:r>
            <a:endParaRPr lang="en-US" sz="2600" b="1" baseline="30000" dirty="0">
              <a:solidFill>
                <a:srgbClr val="003760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D67831-BE1F-1FEA-04ED-DC39B8C3867A}"/>
              </a:ext>
            </a:extLst>
          </p:cNvPr>
          <p:cNvSpPr txBox="1"/>
          <p:nvPr/>
        </p:nvSpPr>
        <p:spPr>
          <a:xfrm>
            <a:off x="483983" y="1504082"/>
            <a:ext cx="3662937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ighlight>
                  <a:srgbClr val="FFFF00"/>
                </a:highlight>
              </a:rPr>
              <a:t>LOGO OR IMAGE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3BE2D6-3025-4CC9-5D94-F19EE855ED2E}"/>
              </a:ext>
            </a:extLst>
          </p:cNvPr>
          <p:cNvSpPr txBox="1"/>
          <p:nvPr/>
        </p:nvSpPr>
        <p:spPr>
          <a:xfrm>
            <a:off x="4415295" y="1993984"/>
            <a:ext cx="7259572" cy="353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COPY &gt; Lorem ipsum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r>
              <a:rPr lang="en-US" sz="2400" dirty="0"/>
              <a:t>, sed do </a:t>
            </a:r>
            <a:r>
              <a:rPr lang="en-US" sz="2400" dirty="0" err="1"/>
              <a:t>eiusmod</a:t>
            </a:r>
            <a:r>
              <a:rPr lang="en-US" sz="2400" dirty="0"/>
              <a:t> </a:t>
            </a:r>
            <a:r>
              <a:rPr lang="en-US" sz="2400" dirty="0" err="1"/>
              <a:t>tempor</a:t>
            </a:r>
            <a:r>
              <a:rPr lang="en-US" sz="2400" dirty="0"/>
              <a:t> </a:t>
            </a:r>
            <a:r>
              <a:rPr lang="en-US" sz="2400" dirty="0" err="1"/>
              <a:t>incididunt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labore et dolore magna </a:t>
            </a:r>
            <a:r>
              <a:rPr lang="en-US" sz="2400" dirty="0" err="1"/>
              <a:t>aliqua</a:t>
            </a:r>
            <a:r>
              <a:rPr lang="en-US" sz="2400" dirty="0"/>
              <a:t>. 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Tbd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Tbd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Tbd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233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5BA4-BEFF-5A13-6C42-24ADB71E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13932-A330-8831-3464-7B4AC7476E83}"/>
              </a:ext>
            </a:extLst>
          </p:cNvPr>
          <p:cNvSpPr txBox="1"/>
          <p:nvPr/>
        </p:nvSpPr>
        <p:spPr>
          <a:xfrm>
            <a:off x="4446006" y="1672524"/>
            <a:ext cx="740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760"/>
                </a:solidFill>
                <a:latin typeface="Arial Nova" panose="020B0504020202020204" pitchFamily="34" charset="0"/>
              </a:rPr>
              <a:t>Subheading</a:t>
            </a:r>
            <a:endParaRPr lang="en-US" sz="2400" b="1" baseline="30000" dirty="0">
              <a:solidFill>
                <a:srgbClr val="003760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CB164B2-E91C-CFAA-28BD-F0D3BBD942F2}"/>
              </a:ext>
            </a:extLst>
          </p:cNvPr>
          <p:cNvSpPr txBox="1"/>
          <p:nvPr/>
        </p:nvSpPr>
        <p:spPr>
          <a:xfrm>
            <a:off x="4621468" y="2335590"/>
            <a:ext cx="7110612" cy="318677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200" kern="0" spc="-20" dirty="0" err="1">
                <a:latin typeface="Arial Nova" panose="020B0504020202020204" pitchFamily="34" charset="0"/>
                <a:cs typeface="Arial"/>
              </a:rPr>
              <a:t>Tbd</a:t>
            </a:r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200" kern="0" spc="-20" dirty="0" err="1">
                <a:latin typeface="Arial Nova" panose="020B0504020202020204" pitchFamily="34" charset="0"/>
                <a:cs typeface="Arial"/>
              </a:rPr>
              <a:t>Tbd</a:t>
            </a:r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200" kern="0" spc="-20" dirty="0" err="1">
                <a:latin typeface="Arial Nova" panose="020B0504020202020204" pitchFamily="34" charset="0"/>
                <a:cs typeface="Arial"/>
              </a:rPr>
              <a:t>Tbd</a:t>
            </a:r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200" kern="0" spc="-20" dirty="0" err="1">
                <a:latin typeface="Arial Nova" panose="020B0504020202020204" pitchFamily="34" charset="0"/>
                <a:cs typeface="Arial"/>
              </a:rPr>
              <a:t>Tbd</a:t>
            </a:r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endParaRPr lang="en-US" sz="2200" kern="0" spc="-20" dirty="0">
              <a:latin typeface="Arial Nova" panose="020B0504020202020204" pitchFamily="34" charset="0"/>
              <a:cs typeface="Arial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200" kern="0" spc="-20" dirty="0" err="1">
                <a:latin typeface="Arial Nova" panose="020B0504020202020204" pitchFamily="34" charset="0"/>
                <a:cs typeface="Arial"/>
              </a:rPr>
              <a:t>Tbd</a:t>
            </a:r>
            <a:endParaRPr lang="en-US" sz="2200" kern="0" spc="-20" dirty="0"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D67831-BE1F-1FEA-04ED-DC39B8C3867A}"/>
              </a:ext>
            </a:extLst>
          </p:cNvPr>
          <p:cNvSpPr txBox="1"/>
          <p:nvPr/>
        </p:nvSpPr>
        <p:spPr>
          <a:xfrm>
            <a:off x="616330" y="1614733"/>
            <a:ext cx="2030617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ighlight>
                  <a:srgbClr val="FFFF00"/>
                </a:highlight>
              </a:rPr>
              <a:t>IMAGE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3CF32-4AC5-C6E5-79C2-133354F218C5}"/>
              </a:ext>
            </a:extLst>
          </p:cNvPr>
          <p:cNvSpPr txBox="1"/>
          <p:nvPr/>
        </p:nvSpPr>
        <p:spPr>
          <a:xfrm>
            <a:off x="1839540" y="3047688"/>
            <a:ext cx="2030617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ighlight>
                  <a:srgbClr val="FFFF00"/>
                </a:highlight>
              </a:rPr>
              <a:t>IMAGE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34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5BA4-BEFF-5A13-6C42-24ADB71E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13932-A330-8831-3464-7B4AC7476E83}"/>
              </a:ext>
            </a:extLst>
          </p:cNvPr>
          <p:cNvSpPr txBox="1"/>
          <p:nvPr/>
        </p:nvSpPr>
        <p:spPr>
          <a:xfrm>
            <a:off x="355269" y="1134871"/>
            <a:ext cx="1134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760"/>
                </a:solidFill>
                <a:latin typeface="Arial Nova" panose="020B0504020202020204" pitchFamily="34" charset="0"/>
              </a:rPr>
              <a:t>Subheading</a:t>
            </a:r>
            <a:endParaRPr lang="en-US" sz="2400" b="1" baseline="30000" dirty="0">
              <a:solidFill>
                <a:srgbClr val="003760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D67831-BE1F-1FEA-04ED-DC39B8C3867A}"/>
              </a:ext>
            </a:extLst>
          </p:cNvPr>
          <p:cNvSpPr txBox="1"/>
          <p:nvPr/>
        </p:nvSpPr>
        <p:spPr>
          <a:xfrm>
            <a:off x="1076652" y="1899730"/>
            <a:ext cx="10038694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ighlight>
                  <a:srgbClr val="FFFF00"/>
                </a:highlight>
              </a:rPr>
              <a:t>CHART, TABLE OR WEB SCREENSHOT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DD0CD56-5494-4FFA-38FE-09408CAAC446}"/>
              </a:ext>
            </a:extLst>
          </p:cNvPr>
          <p:cNvSpPr/>
          <p:nvPr/>
        </p:nvSpPr>
        <p:spPr>
          <a:xfrm>
            <a:off x="-19593" y="3656425"/>
            <a:ext cx="3931920" cy="733926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439C3CD-A2B3-BB59-7307-7D7A06FE7075}"/>
              </a:ext>
            </a:extLst>
          </p:cNvPr>
          <p:cNvSpPr/>
          <p:nvPr/>
        </p:nvSpPr>
        <p:spPr>
          <a:xfrm rot="16200000">
            <a:off x="4924707" y="5215243"/>
            <a:ext cx="2551589" cy="733926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DED8-B97E-CDD1-5597-9C4E452B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0D0DEA-8DEA-4AEC-4951-06AEDD9803E4}"/>
              </a:ext>
            </a:extLst>
          </p:cNvPr>
          <p:cNvGrpSpPr/>
          <p:nvPr/>
        </p:nvGrpSpPr>
        <p:grpSpPr>
          <a:xfrm>
            <a:off x="334696" y="1901425"/>
            <a:ext cx="3504534" cy="3055150"/>
            <a:chOff x="1040572" y="2835300"/>
            <a:chExt cx="3504534" cy="30551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F2F3B8-5A22-B204-C498-4D105A3611D8}"/>
                </a:ext>
              </a:extLst>
            </p:cNvPr>
            <p:cNvSpPr/>
            <p:nvPr/>
          </p:nvSpPr>
          <p:spPr>
            <a:xfrm>
              <a:off x="1649839" y="2835300"/>
              <a:ext cx="2286000" cy="2286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91538A-3023-04A2-C030-FF8A98FCDAF2}"/>
                </a:ext>
              </a:extLst>
            </p:cNvPr>
            <p:cNvSpPr txBox="1"/>
            <p:nvPr/>
          </p:nvSpPr>
          <p:spPr>
            <a:xfrm>
              <a:off x="1040572" y="5336452"/>
              <a:ext cx="35045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76B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Tbd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276B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A62805-21ED-3047-EFFB-15EF46B7FE23}"/>
              </a:ext>
            </a:extLst>
          </p:cNvPr>
          <p:cNvSpPr txBox="1"/>
          <p:nvPr/>
        </p:nvSpPr>
        <p:spPr>
          <a:xfrm>
            <a:off x="3620238" y="1648089"/>
            <a:ext cx="8076122" cy="4362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COPY &gt; Lorem ipsum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r>
              <a:rPr lang="en-US" sz="2400" dirty="0"/>
              <a:t>, sed do </a:t>
            </a:r>
            <a:r>
              <a:rPr lang="en-US" sz="2400" dirty="0" err="1"/>
              <a:t>eiusmod</a:t>
            </a:r>
            <a:r>
              <a:rPr lang="en-US" sz="2400" dirty="0"/>
              <a:t> </a:t>
            </a:r>
            <a:r>
              <a:rPr lang="en-US" sz="2400" dirty="0" err="1"/>
              <a:t>tempor</a:t>
            </a:r>
            <a:r>
              <a:rPr lang="en-US" sz="2400" dirty="0"/>
              <a:t> </a:t>
            </a:r>
            <a:r>
              <a:rPr lang="en-US" sz="2400" dirty="0" err="1"/>
              <a:t>incididunt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labore et dolore magna </a:t>
            </a:r>
            <a:r>
              <a:rPr lang="en-US" sz="2400" dirty="0" err="1"/>
              <a:t>aliqua</a:t>
            </a:r>
            <a:r>
              <a:rPr lang="en-US" sz="2400" dirty="0"/>
              <a:t>. 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Tbd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Tbd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Tbd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Tbd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CC432-36DE-7558-C628-5766AD342D75}"/>
              </a:ext>
            </a:extLst>
          </p:cNvPr>
          <p:cNvSpPr txBox="1"/>
          <p:nvPr/>
        </p:nvSpPr>
        <p:spPr>
          <a:xfrm>
            <a:off x="1442726" y="2859759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18114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E1CF-5897-210F-D2A9-F166E59A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8B583B-E5BD-657A-3A5D-E542B7B97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99673"/>
              </p:ext>
            </p:extLst>
          </p:nvPr>
        </p:nvGraphicFramePr>
        <p:xfrm>
          <a:off x="579465" y="1586186"/>
          <a:ext cx="11033070" cy="3943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614">
                  <a:extLst>
                    <a:ext uri="{9D8B030D-6E8A-4147-A177-3AD203B41FA5}">
                      <a16:colId xmlns:a16="http://schemas.microsoft.com/office/drawing/2014/main" val="3157551081"/>
                    </a:ext>
                  </a:extLst>
                </a:gridCol>
                <a:gridCol w="2206614">
                  <a:extLst>
                    <a:ext uri="{9D8B030D-6E8A-4147-A177-3AD203B41FA5}">
                      <a16:colId xmlns:a16="http://schemas.microsoft.com/office/drawing/2014/main" val="1816127599"/>
                    </a:ext>
                  </a:extLst>
                </a:gridCol>
                <a:gridCol w="2206614">
                  <a:extLst>
                    <a:ext uri="{9D8B030D-6E8A-4147-A177-3AD203B41FA5}">
                      <a16:colId xmlns:a16="http://schemas.microsoft.com/office/drawing/2014/main" val="515798141"/>
                    </a:ext>
                  </a:extLst>
                </a:gridCol>
                <a:gridCol w="2206614">
                  <a:extLst>
                    <a:ext uri="{9D8B030D-6E8A-4147-A177-3AD203B41FA5}">
                      <a16:colId xmlns:a16="http://schemas.microsoft.com/office/drawing/2014/main" val="1372840502"/>
                    </a:ext>
                  </a:extLst>
                </a:gridCol>
                <a:gridCol w="2206614">
                  <a:extLst>
                    <a:ext uri="{9D8B030D-6E8A-4147-A177-3AD203B41FA5}">
                      <a16:colId xmlns:a16="http://schemas.microsoft.com/office/drawing/2014/main" val="3996986107"/>
                    </a:ext>
                  </a:extLst>
                </a:gridCol>
              </a:tblGrid>
              <a:tr h="7430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TBD</a:t>
                      </a:r>
                    </a:p>
                  </a:txBody>
                  <a:tcPr anchor="ctr">
                    <a:solidFill>
                      <a:srgbClr val="0D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TBD</a:t>
                      </a:r>
                    </a:p>
                  </a:txBody>
                  <a:tcPr anchor="ctr">
                    <a:solidFill>
                      <a:srgbClr val="0D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TBD</a:t>
                      </a:r>
                    </a:p>
                  </a:txBody>
                  <a:tcPr anchor="ctr">
                    <a:solidFill>
                      <a:srgbClr val="0D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TBD</a:t>
                      </a:r>
                    </a:p>
                  </a:txBody>
                  <a:tcPr anchor="ctr">
                    <a:solidFill>
                      <a:srgbClr val="0D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TBD</a:t>
                      </a:r>
                    </a:p>
                  </a:txBody>
                  <a:tcPr anchor="ctr">
                    <a:solidFill>
                      <a:srgbClr val="0D4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9998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7282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3739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6705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3185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TBD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09427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8703112-0B9D-A3A9-375A-7AF805CAD647}"/>
              </a:ext>
            </a:extLst>
          </p:cNvPr>
          <p:cNvSpPr/>
          <p:nvPr/>
        </p:nvSpPr>
        <p:spPr>
          <a:xfrm>
            <a:off x="579465" y="2293749"/>
            <a:ext cx="11033070" cy="69742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08B4-45B1-60A5-3215-9A63244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</a:t>
            </a:r>
          </a:p>
        </p:txBody>
      </p:sp>
      <p:pic>
        <p:nvPicPr>
          <p:cNvPr id="3" name="Object 3" descr="preencoded.png">
            <a:extLst>
              <a:ext uri="{FF2B5EF4-FFF2-40B4-BE49-F238E27FC236}">
                <a16:creationId xmlns:a16="http://schemas.microsoft.com/office/drawing/2014/main" id="{090955D2-BA5C-34E8-17DF-75A283838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131" y="1580755"/>
            <a:ext cx="6294451" cy="818945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13F0E874-D49B-402C-2312-9117ACC17DCA}"/>
              </a:ext>
            </a:extLst>
          </p:cNvPr>
          <p:cNvSpPr/>
          <p:nvPr/>
        </p:nvSpPr>
        <p:spPr>
          <a:xfrm>
            <a:off x="6959130" y="1590277"/>
            <a:ext cx="4570857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69CAB36-42F3-C188-7DE4-8ED60762E9DB}"/>
              </a:ext>
            </a:extLst>
          </p:cNvPr>
          <p:cNvSpPr/>
          <p:nvPr/>
        </p:nvSpPr>
        <p:spPr>
          <a:xfrm>
            <a:off x="427013" y="1792484"/>
            <a:ext cx="6390659" cy="39489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3110"/>
              </a:lnSpc>
              <a:buNone/>
            </a:pPr>
            <a:r>
              <a:rPr lang="en-US" sz="2700" b="1" dirty="0" err="1">
                <a:solidFill>
                  <a:srgbClr val="FFFFFF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2BCE8A7-5606-7B86-CDE5-A751A92D4062}"/>
              </a:ext>
            </a:extLst>
          </p:cNvPr>
          <p:cNvSpPr/>
          <p:nvPr/>
        </p:nvSpPr>
        <p:spPr>
          <a:xfrm>
            <a:off x="7101969" y="1847388"/>
            <a:ext cx="4713696" cy="27972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04"/>
              </a:lnSpc>
              <a:buNone/>
            </a:pPr>
            <a:r>
              <a:rPr lang="en-US" sz="1913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/>
          </a:p>
        </p:txBody>
      </p:sp>
      <p:pic>
        <p:nvPicPr>
          <p:cNvPr id="7" name="Object 7" descr="preencoded.png">
            <a:extLst>
              <a:ext uri="{FF2B5EF4-FFF2-40B4-BE49-F238E27FC236}">
                <a16:creationId xmlns:a16="http://schemas.microsoft.com/office/drawing/2014/main" id="{A2A4EDE1-174A-0D7C-742D-6EE118658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019" y="2456836"/>
            <a:ext cx="5266008" cy="828468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0415065-4691-26A7-3D03-E855CA6DB765}"/>
              </a:ext>
            </a:extLst>
          </p:cNvPr>
          <p:cNvSpPr/>
          <p:nvPr/>
        </p:nvSpPr>
        <p:spPr>
          <a:xfrm>
            <a:off x="6442242" y="2428268"/>
            <a:ext cx="5087745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ED3EF47-AD63-087B-3C65-A6FA227962FC}"/>
              </a:ext>
            </a:extLst>
          </p:cNvPr>
          <p:cNvSpPr/>
          <p:nvPr/>
        </p:nvSpPr>
        <p:spPr>
          <a:xfrm>
            <a:off x="995590" y="2668565"/>
            <a:ext cx="5253480" cy="39489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3110"/>
              </a:lnSpc>
              <a:buNone/>
            </a:pPr>
            <a:r>
              <a:rPr lang="en-US" sz="2700" b="1" dirty="0" err="1">
                <a:solidFill>
                  <a:srgbClr val="FFFFFF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110D4ED-D07B-160C-200C-0B71DC98034D}"/>
              </a:ext>
            </a:extLst>
          </p:cNvPr>
          <p:cNvSpPr/>
          <p:nvPr/>
        </p:nvSpPr>
        <p:spPr>
          <a:xfrm>
            <a:off x="6585081" y="2723469"/>
            <a:ext cx="5282122" cy="27972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04"/>
              </a:lnSpc>
              <a:buNone/>
            </a:pPr>
            <a:r>
              <a:rPr lang="en-US" sz="1913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/>
          </a:p>
        </p:txBody>
      </p:sp>
      <p:pic>
        <p:nvPicPr>
          <p:cNvPr id="11" name="Object 11" descr="preencoded.png">
            <a:extLst>
              <a:ext uri="{FF2B5EF4-FFF2-40B4-BE49-F238E27FC236}">
                <a16:creationId xmlns:a16="http://schemas.microsoft.com/office/drawing/2014/main" id="{016FC953-2841-9D8B-B2B3-4A4C67FCC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9907" y="3332917"/>
            <a:ext cx="4228043" cy="828468"/>
          </a:xfrm>
          <a:prstGeom prst="rect">
            <a:avLst/>
          </a:prstGeom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36EE8F7B-F5D7-E021-EEEF-4E257CC1EAED}"/>
              </a:ext>
            </a:extLst>
          </p:cNvPr>
          <p:cNvSpPr/>
          <p:nvPr/>
        </p:nvSpPr>
        <p:spPr>
          <a:xfrm>
            <a:off x="5925354" y="3304349"/>
            <a:ext cx="5604632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AD6B20C-C6B2-CEA1-3858-B6C83047BB50}"/>
              </a:ext>
            </a:extLst>
          </p:cNvPr>
          <p:cNvSpPr/>
          <p:nvPr/>
        </p:nvSpPr>
        <p:spPr>
          <a:xfrm>
            <a:off x="1564160" y="3544646"/>
            <a:ext cx="4116464" cy="39489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3110"/>
              </a:lnSpc>
              <a:buNone/>
            </a:pPr>
            <a:r>
              <a:rPr lang="en-US" sz="2700" b="1" dirty="0" err="1">
                <a:solidFill>
                  <a:srgbClr val="FFFFFF"/>
                </a:solidFill>
                <a:latin typeface="Arial Nova" pitchFamily="34" charset="0"/>
              </a:rPr>
              <a:t>Tbd</a:t>
            </a:r>
            <a:endParaRPr lang="en-US"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B14FCA1B-ADBF-236D-3E71-893E20C54BA3}"/>
              </a:ext>
            </a:extLst>
          </p:cNvPr>
          <p:cNvSpPr/>
          <p:nvPr/>
        </p:nvSpPr>
        <p:spPr>
          <a:xfrm>
            <a:off x="6068194" y="3599550"/>
            <a:ext cx="5850712" cy="27972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04"/>
              </a:lnSpc>
              <a:buNone/>
            </a:pPr>
            <a:r>
              <a:rPr lang="en-US" sz="1913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/>
          </a:p>
        </p:txBody>
      </p:sp>
      <p:pic>
        <p:nvPicPr>
          <p:cNvPr id="15" name="Object 15" descr="preencoded.png">
            <a:extLst>
              <a:ext uri="{FF2B5EF4-FFF2-40B4-BE49-F238E27FC236}">
                <a16:creationId xmlns:a16="http://schemas.microsoft.com/office/drawing/2014/main" id="{112B0A49-D374-AEAC-2B98-A6019806F2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6794" y="4208998"/>
            <a:ext cx="3199600" cy="818945"/>
          </a:xfrm>
          <a:prstGeom prst="rect">
            <a:avLst/>
          </a:prstGeom>
        </p:spPr>
      </p:pic>
      <p:sp>
        <p:nvSpPr>
          <p:cNvPr id="16" name="Object 16">
            <a:extLst>
              <a:ext uri="{FF2B5EF4-FFF2-40B4-BE49-F238E27FC236}">
                <a16:creationId xmlns:a16="http://schemas.microsoft.com/office/drawing/2014/main" id="{4BF1EBE0-C3FC-F927-EA42-D3A80A3FB068}"/>
              </a:ext>
            </a:extLst>
          </p:cNvPr>
          <p:cNvSpPr/>
          <p:nvPr/>
        </p:nvSpPr>
        <p:spPr>
          <a:xfrm>
            <a:off x="5408467" y="4180430"/>
            <a:ext cx="612152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818CDE21-EAA6-41B2-0CDF-A01401CCD4C5}"/>
              </a:ext>
            </a:extLst>
          </p:cNvPr>
          <p:cNvSpPr/>
          <p:nvPr/>
        </p:nvSpPr>
        <p:spPr>
          <a:xfrm>
            <a:off x="2132738" y="4420727"/>
            <a:ext cx="2979285" cy="39489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3110"/>
              </a:lnSpc>
              <a:buNone/>
            </a:pPr>
            <a:r>
              <a:rPr lang="en-US" sz="2700" b="1" dirty="0" err="1">
                <a:solidFill>
                  <a:srgbClr val="FFFFFF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C4132AEB-E4D5-2280-F083-0419BCC523DB}"/>
              </a:ext>
            </a:extLst>
          </p:cNvPr>
          <p:cNvSpPr/>
          <p:nvPr/>
        </p:nvSpPr>
        <p:spPr>
          <a:xfrm>
            <a:off x="5551306" y="4475631"/>
            <a:ext cx="6419301" cy="27972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04"/>
              </a:lnSpc>
              <a:buNone/>
            </a:pPr>
            <a:r>
              <a:rPr lang="en-US" sz="1913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/>
          </a:p>
        </p:txBody>
      </p:sp>
      <p:pic>
        <p:nvPicPr>
          <p:cNvPr id="19" name="Object 19" descr="preencoded.png">
            <a:extLst>
              <a:ext uri="{FF2B5EF4-FFF2-40B4-BE49-F238E27FC236}">
                <a16:creationId xmlns:a16="http://schemas.microsoft.com/office/drawing/2014/main" id="{B18E57AB-7477-DC04-FE36-C70D0A88B7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43682" y="5085079"/>
            <a:ext cx="2161634" cy="828468"/>
          </a:xfrm>
          <a:prstGeom prst="rect">
            <a:avLst/>
          </a:prstGeom>
        </p:spPr>
      </p:pic>
      <p:sp>
        <p:nvSpPr>
          <p:cNvPr id="20" name="Object 20">
            <a:extLst>
              <a:ext uri="{FF2B5EF4-FFF2-40B4-BE49-F238E27FC236}">
                <a16:creationId xmlns:a16="http://schemas.microsoft.com/office/drawing/2014/main" id="{F206490F-C993-A6E1-0B0B-C6DA4BFD8D47}"/>
              </a:ext>
            </a:extLst>
          </p:cNvPr>
          <p:cNvSpPr/>
          <p:nvPr/>
        </p:nvSpPr>
        <p:spPr>
          <a:xfrm>
            <a:off x="4891579" y="5056511"/>
            <a:ext cx="6638408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BC38FC41-AD4A-BAA0-8E66-38098EC41891}"/>
              </a:ext>
            </a:extLst>
          </p:cNvPr>
          <p:cNvSpPr/>
          <p:nvPr/>
        </p:nvSpPr>
        <p:spPr>
          <a:xfrm>
            <a:off x="2701316" y="5296808"/>
            <a:ext cx="1842106" cy="39489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3110"/>
              </a:lnSpc>
              <a:buNone/>
            </a:pPr>
            <a:r>
              <a:rPr lang="en-US" sz="2700" b="1" dirty="0" err="1">
                <a:solidFill>
                  <a:srgbClr val="FFFFFF"/>
                </a:solidFill>
                <a:latin typeface="Arial Nova" pitchFamily="34" charset="0"/>
              </a:rPr>
              <a:t>Tbd</a:t>
            </a:r>
            <a:endParaRPr lang="en-US" dirty="0"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36D6267A-6714-8D95-0E0A-FDB515BBB0ED}"/>
              </a:ext>
            </a:extLst>
          </p:cNvPr>
          <p:cNvSpPr/>
          <p:nvPr/>
        </p:nvSpPr>
        <p:spPr>
          <a:xfrm>
            <a:off x="5034418" y="5351712"/>
            <a:ext cx="6987891" cy="27972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04"/>
              </a:lnSpc>
              <a:buNone/>
            </a:pPr>
            <a:r>
              <a:rPr lang="en-US" sz="1913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34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5F6F-235C-434C-B48F-9BC963C1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</a:t>
            </a:r>
          </a:p>
        </p:txBody>
      </p:sp>
      <p:pic>
        <p:nvPicPr>
          <p:cNvPr id="3" name="Object 1" descr="preencoded.png">
            <a:extLst>
              <a:ext uri="{FF2B5EF4-FFF2-40B4-BE49-F238E27FC236}">
                <a16:creationId xmlns:a16="http://schemas.microsoft.com/office/drawing/2014/main" id="{7A7BD4F8-44A1-C298-E52D-CB436C6A0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131" y="1979012"/>
            <a:ext cx="2399700" cy="1190327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4CD7FCAD-5BCF-9AF5-5549-5AF104F47D14}"/>
              </a:ext>
            </a:extLst>
          </p:cNvPr>
          <p:cNvSpPr/>
          <p:nvPr/>
        </p:nvSpPr>
        <p:spPr>
          <a:xfrm>
            <a:off x="579927" y="2446364"/>
            <a:ext cx="1906428" cy="2499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70"/>
              </a:lnSpc>
              <a:buNone/>
            </a:pPr>
            <a:r>
              <a:rPr lang="en-US" sz="2000" b="1" dirty="0" err="1">
                <a:solidFill>
                  <a:schemeClr val="bg1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7B61A3D-F2A8-F751-6962-CC1D8BF2BCE9}"/>
              </a:ext>
            </a:extLst>
          </p:cNvPr>
          <p:cNvSpPr/>
          <p:nvPr/>
        </p:nvSpPr>
        <p:spPr>
          <a:xfrm>
            <a:off x="761810" y="3326909"/>
            <a:ext cx="1906428" cy="22369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ct val="150000"/>
              </a:lnSpc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  <a:p>
            <a:pPr marL="242900" indent="-242900" algn="l">
              <a:lnSpc>
                <a:spcPct val="150000"/>
              </a:lnSpc>
              <a:spcBef>
                <a:spcPts val="668"/>
              </a:spcBef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  <a:p>
            <a:pPr marL="242900" indent="-242900" algn="l">
              <a:lnSpc>
                <a:spcPct val="150000"/>
              </a:lnSpc>
              <a:spcBef>
                <a:spcPts val="668"/>
              </a:spcBef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  <a:p>
            <a:pPr marL="242900" indent="-242900" algn="l">
              <a:lnSpc>
                <a:spcPct val="150000"/>
              </a:lnSpc>
              <a:spcBef>
                <a:spcPts val="668"/>
              </a:spcBef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/>
          </a:p>
        </p:txBody>
      </p:sp>
      <p:pic>
        <p:nvPicPr>
          <p:cNvPr id="6" name="Object 4" descr="preencoded.png">
            <a:extLst>
              <a:ext uri="{FF2B5EF4-FFF2-40B4-BE49-F238E27FC236}">
                <a16:creationId xmlns:a16="http://schemas.microsoft.com/office/drawing/2014/main" id="{B491C5DE-B0CA-7F2A-C7E8-463F55A4D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379" y="1979012"/>
            <a:ext cx="2399700" cy="119032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3127B62B-DAC4-B5B6-372A-BA3A39F732D7}"/>
              </a:ext>
            </a:extLst>
          </p:cNvPr>
          <p:cNvSpPr/>
          <p:nvPr/>
        </p:nvSpPr>
        <p:spPr>
          <a:xfrm>
            <a:off x="3089138" y="2446364"/>
            <a:ext cx="1592182" cy="2499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70"/>
              </a:lnSpc>
              <a:buNone/>
            </a:pPr>
            <a:r>
              <a:rPr lang="en-US" sz="2000" b="1" dirty="0" err="1">
                <a:solidFill>
                  <a:schemeClr val="bg1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0535A87-02C9-ACF6-C6EB-D17E81B8A996}"/>
              </a:ext>
            </a:extLst>
          </p:cNvPr>
          <p:cNvSpPr/>
          <p:nvPr/>
        </p:nvSpPr>
        <p:spPr>
          <a:xfrm>
            <a:off x="2971057" y="3326909"/>
            <a:ext cx="1906428" cy="22369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ct val="150000"/>
              </a:lnSpc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  <a:p>
            <a:pPr marL="242900" indent="-242900" algn="l">
              <a:lnSpc>
                <a:spcPct val="150000"/>
              </a:lnSpc>
              <a:spcBef>
                <a:spcPts val="668"/>
              </a:spcBef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  <a:p>
            <a:pPr marL="242900" indent="-242900" algn="l">
              <a:lnSpc>
                <a:spcPct val="150000"/>
              </a:lnSpc>
              <a:spcBef>
                <a:spcPts val="668"/>
              </a:spcBef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  <a:p>
            <a:pPr marL="242900" indent="-242900" algn="l">
              <a:lnSpc>
                <a:spcPct val="150000"/>
              </a:lnSpc>
              <a:spcBef>
                <a:spcPts val="668"/>
              </a:spcBef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</p:txBody>
      </p:sp>
      <p:pic>
        <p:nvPicPr>
          <p:cNvPr id="9" name="Object 7" descr="preencoded.png">
            <a:extLst>
              <a:ext uri="{FF2B5EF4-FFF2-40B4-BE49-F238E27FC236}">
                <a16:creationId xmlns:a16="http://schemas.microsoft.com/office/drawing/2014/main" id="{C9B27653-117F-2B61-0A22-A09CB7D61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4626" y="1979012"/>
            <a:ext cx="2399700" cy="1190327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6D3B926C-D6A8-7FD4-9809-8B5ADED80FF5}"/>
              </a:ext>
            </a:extLst>
          </p:cNvPr>
          <p:cNvSpPr/>
          <p:nvPr/>
        </p:nvSpPr>
        <p:spPr>
          <a:xfrm>
            <a:off x="5298385" y="2446364"/>
            <a:ext cx="1592182" cy="2499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70"/>
              </a:lnSpc>
              <a:buNone/>
            </a:pPr>
            <a:r>
              <a:rPr lang="en-US" sz="2000" b="1" dirty="0" err="1">
                <a:solidFill>
                  <a:schemeClr val="bg1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9E1375CF-F854-1314-56BC-2E4AD80D8FD2}"/>
              </a:ext>
            </a:extLst>
          </p:cNvPr>
          <p:cNvSpPr/>
          <p:nvPr/>
        </p:nvSpPr>
        <p:spPr>
          <a:xfrm>
            <a:off x="5180305" y="3326909"/>
            <a:ext cx="1906428" cy="22369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ct val="150000"/>
              </a:lnSpc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  <a:p>
            <a:pPr marL="242900" indent="-242900" algn="l">
              <a:lnSpc>
                <a:spcPct val="150000"/>
              </a:lnSpc>
              <a:spcBef>
                <a:spcPts val="668"/>
              </a:spcBef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  <a:p>
            <a:pPr marL="242900" indent="-242900" algn="l">
              <a:lnSpc>
                <a:spcPct val="150000"/>
              </a:lnSpc>
              <a:spcBef>
                <a:spcPts val="668"/>
              </a:spcBef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  <a:p>
            <a:pPr marL="242900" indent="-242900" algn="l">
              <a:lnSpc>
                <a:spcPct val="150000"/>
              </a:lnSpc>
              <a:spcBef>
                <a:spcPts val="668"/>
              </a:spcBef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/>
          </a:p>
        </p:txBody>
      </p:sp>
      <p:pic>
        <p:nvPicPr>
          <p:cNvPr id="12" name="Object 10" descr="preencoded.png">
            <a:extLst>
              <a:ext uri="{FF2B5EF4-FFF2-40B4-BE49-F238E27FC236}">
                <a16:creationId xmlns:a16="http://schemas.microsoft.com/office/drawing/2014/main" id="{8C339474-CA5A-396A-D1D6-DBAB2DF2D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873" y="1979012"/>
            <a:ext cx="2399700" cy="1190327"/>
          </a:xfrm>
          <a:prstGeom prst="rect">
            <a:avLst/>
          </a:prstGeom>
        </p:spPr>
      </p:pic>
      <p:sp>
        <p:nvSpPr>
          <p:cNvPr id="13" name="Object 11">
            <a:extLst>
              <a:ext uri="{FF2B5EF4-FFF2-40B4-BE49-F238E27FC236}">
                <a16:creationId xmlns:a16="http://schemas.microsoft.com/office/drawing/2014/main" id="{C89E0B21-81C4-AB84-0653-0F85C1D3E2EA}"/>
              </a:ext>
            </a:extLst>
          </p:cNvPr>
          <p:cNvSpPr/>
          <p:nvPr/>
        </p:nvSpPr>
        <p:spPr>
          <a:xfrm>
            <a:off x="7507633" y="2446364"/>
            <a:ext cx="1592182" cy="2499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70"/>
              </a:lnSpc>
              <a:buNone/>
            </a:pPr>
            <a:r>
              <a:rPr lang="en-US" sz="2000" b="1" dirty="0" err="1">
                <a:solidFill>
                  <a:schemeClr val="bg1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2ED93896-B4B2-8E32-BFE4-99D263CE3DD2}"/>
              </a:ext>
            </a:extLst>
          </p:cNvPr>
          <p:cNvSpPr/>
          <p:nvPr/>
        </p:nvSpPr>
        <p:spPr>
          <a:xfrm>
            <a:off x="7389552" y="3326909"/>
            <a:ext cx="1906428" cy="22369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ct val="150000"/>
              </a:lnSpc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  <a:p>
            <a:pPr marL="242900" indent="-242900" algn="l">
              <a:lnSpc>
                <a:spcPct val="150000"/>
              </a:lnSpc>
              <a:spcBef>
                <a:spcPts val="668"/>
              </a:spcBef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  <a:p>
            <a:pPr marL="242900" indent="-242900" algn="l">
              <a:lnSpc>
                <a:spcPct val="150000"/>
              </a:lnSpc>
              <a:spcBef>
                <a:spcPts val="668"/>
              </a:spcBef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  <a:p>
            <a:pPr marL="242900" indent="-242900" algn="l">
              <a:lnSpc>
                <a:spcPct val="150000"/>
              </a:lnSpc>
              <a:spcBef>
                <a:spcPts val="668"/>
              </a:spcBef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/>
          </a:p>
        </p:txBody>
      </p:sp>
      <p:pic>
        <p:nvPicPr>
          <p:cNvPr id="15" name="Object 13" descr="preencoded.png">
            <a:extLst>
              <a:ext uri="{FF2B5EF4-FFF2-40B4-BE49-F238E27FC236}">
                <a16:creationId xmlns:a16="http://schemas.microsoft.com/office/drawing/2014/main" id="{B13B25D1-43C5-B550-BCD1-87B0E298E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3122" y="1979012"/>
            <a:ext cx="2399700" cy="1190327"/>
          </a:xfrm>
          <a:prstGeom prst="rect">
            <a:avLst/>
          </a:prstGeom>
        </p:spPr>
      </p:pic>
      <p:sp>
        <p:nvSpPr>
          <p:cNvPr id="16" name="Object 14">
            <a:extLst>
              <a:ext uri="{FF2B5EF4-FFF2-40B4-BE49-F238E27FC236}">
                <a16:creationId xmlns:a16="http://schemas.microsoft.com/office/drawing/2014/main" id="{FCB59E18-ACFD-BB04-B6AF-752070FF6D0B}"/>
              </a:ext>
            </a:extLst>
          </p:cNvPr>
          <p:cNvSpPr/>
          <p:nvPr/>
        </p:nvSpPr>
        <p:spPr>
          <a:xfrm>
            <a:off x="9716880" y="2446364"/>
            <a:ext cx="1592182" cy="2499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70"/>
              </a:lnSpc>
              <a:buNone/>
            </a:pPr>
            <a:r>
              <a:rPr lang="en-US" sz="2000" b="1" dirty="0" err="1">
                <a:solidFill>
                  <a:srgbClr val="FFFFFF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sz="2000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677BC54F-CB14-E1C7-1291-0DC8C10FFC90}"/>
              </a:ext>
            </a:extLst>
          </p:cNvPr>
          <p:cNvSpPr/>
          <p:nvPr/>
        </p:nvSpPr>
        <p:spPr>
          <a:xfrm>
            <a:off x="9598800" y="3326909"/>
            <a:ext cx="1906428" cy="22369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ct val="150000"/>
              </a:lnSpc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  <a:p>
            <a:pPr marL="242900" indent="-242900" algn="l">
              <a:lnSpc>
                <a:spcPct val="150000"/>
              </a:lnSpc>
              <a:spcBef>
                <a:spcPts val="668"/>
              </a:spcBef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  <a:p>
            <a:pPr marL="242900" indent="-242900" algn="l">
              <a:lnSpc>
                <a:spcPct val="150000"/>
              </a:lnSpc>
              <a:spcBef>
                <a:spcPts val="668"/>
              </a:spcBef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  <a:p>
            <a:pPr marL="242900" indent="-242900" algn="l">
              <a:lnSpc>
                <a:spcPct val="150000"/>
              </a:lnSpc>
              <a:spcBef>
                <a:spcPts val="668"/>
              </a:spcBef>
              <a:buSzPct val="100000"/>
              <a:buChar char="•"/>
            </a:pPr>
            <a:r>
              <a:rPr lang="en-US" dirty="0" err="1"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>
              <a:latin typeface="Arial Nova" pitchFamily="34" charset="0"/>
              <a:ea typeface="Arial Nova" pitchFamily="34" charset="-122"/>
              <a:cs typeface="Arial Nova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5116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EE15-951F-3AD3-52A4-4B130662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</a:t>
            </a:r>
          </a:p>
        </p:txBody>
      </p:sp>
      <p:pic>
        <p:nvPicPr>
          <p:cNvPr id="3" name="Object 5" descr="preencoded.png">
            <a:extLst>
              <a:ext uri="{FF2B5EF4-FFF2-40B4-BE49-F238E27FC236}">
                <a16:creationId xmlns:a16="http://schemas.microsoft.com/office/drawing/2014/main" id="{B46F808A-4D58-6381-5F76-1BBE9540A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696" y="1387332"/>
            <a:ext cx="6409019" cy="1057011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E0751B98-99D0-6072-9F2B-910AD64696C7}"/>
              </a:ext>
            </a:extLst>
          </p:cNvPr>
          <p:cNvSpPr/>
          <p:nvPr/>
        </p:nvSpPr>
        <p:spPr>
          <a:xfrm>
            <a:off x="525148" y="1690865"/>
            <a:ext cx="548856" cy="4387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456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1</a:t>
            </a:r>
            <a:endParaRPr lang="en-US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268D9A2E-2469-6E06-36FA-9BB34E078B4E}"/>
              </a:ext>
            </a:extLst>
          </p:cNvPr>
          <p:cNvSpPr/>
          <p:nvPr/>
        </p:nvSpPr>
        <p:spPr>
          <a:xfrm>
            <a:off x="906053" y="1731039"/>
            <a:ext cx="5465198" cy="35099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65"/>
              </a:lnSpc>
              <a:buNone/>
            </a:pPr>
            <a:r>
              <a:rPr lang="en-US" sz="2400" b="1" dirty="0" err="1">
                <a:solidFill>
                  <a:srgbClr val="FFFFFF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/>
          </a:p>
        </p:txBody>
      </p:sp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id="{64EDD1C0-A969-0FE3-3388-8F030A415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696" y="2530046"/>
            <a:ext cx="8127379" cy="1047488"/>
          </a:xfrm>
          <a:prstGeom prst="rect">
            <a:avLst/>
          </a:prstGeom>
        </p:spPr>
      </p:pic>
      <p:sp>
        <p:nvSpPr>
          <p:cNvPr id="7" name="Object 9">
            <a:extLst>
              <a:ext uri="{FF2B5EF4-FFF2-40B4-BE49-F238E27FC236}">
                <a16:creationId xmlns:a16="http://schemas.microsoft.com/office/drawing/2014/main" id="{0599E8BF-47D9-EC9F-60AC-905430356421}"/>
              </a:ext>
            </a:extLst>
          </p:cNvPr>
          <p:cNvSpPr/>
          <p:nvPr/>
        </p:nvSpPr>
        <p:spPr>
          <a:xfrm>
            <a:off x="525148" y="2833580"/>
            <a:ext cx="548856" cy="4387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456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2</a:t>
            </a:r>
            <a:endParaRPr lang="en-US" dirty="0"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2A758159-700E-E283-DF08-176021919483}"/>
              </a:ext>
            </a:extLst>
          </p:cNvPr>
          <p:cNvSpPr/>
          <p:nvPr/>
        </p:nvSpPr>
        <p:spPr>
          <a:xfrm>
            <a:off x="906053" y="2873753"/>
            <a:ext cx="7272352" cy="35099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65"/>
              </a:lnSpc>
              <a:buNone/>
            </a:pPr>
            <a:r>
              <a:rPr lang="en-US" sz="2400" b="1" dirty="0" err="1">
                <a:solidFill>
                  <a:srgbClr val="FFFFFF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/>
          </a:p>
        </p:txBody>
      </p:sp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id="{E4CCD9E6-8F15-ED4E-1C30-7F361ACB3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696" y="3672761"/>
            <a:ext cx="7198536" cy="1047488"/>
          </a:xfrm>
          <a:prstGeom prst="rect">
            <a:avLst/>
          </a:prstGeom>
        </p:spPr>
      </p:pic>
      <p:sp>
        <p:nvSpPr>
          <p:cNvPr id="10" name="Object 12">
            <a:extLst>
              <a:ext uri="{FF2B5EF4-FFF2-40B4-BE49-F238E27FC236}">
                <a16:creationId xmlns:a16="http://schemas.microsoft.com/office/drawing/2014/main" id="{DDBF6447-699C-4CBA-DFDC-9C77234B281F}"/>
              </a:ext>
            </a:extLst>
          </p:cNvPr>
          <p:cNvSpPr/>
          <p:nvPr/>
        </p:nvSpPr>
        <p:spPr>
          <a:xfrm>
            <a:off x="525148" y="3976294"/>
            <a:ext cx="548856" cy="4387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456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3</a:t>
            </a:r>
            <a:endParaRPr lang="en-US" dirty="0"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AC19C80-B406-FA02-85C2-458447C5ABD5}"/>
              </a:ext>
            </a:extLst>
          </p:cNvPr>
          <p:cNvSpPr/>
          <p:nvPr/>
        </p:nvSpPr>
        <p:spPr>
          <a:xfrm>
            <a:off x="906053" y="4016467"/>
            <a:ext cx="6293414" cy="35099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65"/>
              </a:lnSpc>
              <a:buNone/>
            </a:pPr>
            <a:r>
              <a:rPr lang="en-US" sz="2400" b="1" dirty="0" err="1">
                <a:solidFill>
                  <a:srgbClr val="FFFFFF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/>
          </a:p>
        </p:txBody>
      </p:sp>
      <p:pic>
        <p:nvPicPr>
          <p:cNvPr id="12" name="Object 14" descr="preencoded.png">
            <a:extLst>
              <a:ext uri="{FF2B5EF4-FFF2-40B4-BE49-F238E27FC236}">
                <a16:creationId xmlns:a16="http://schemas.microsoft.com/office/drawing/2014/main" id="{076380FD-5DF4-22B0-C507-DAA9EE7B2E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696" y="4815475"/>
            <a:ext cx="5189912" cy="1047488"/>
          </a:xfrm>
          <a:prstGeom prst="rect">
            <a:avLst/>
          </a:prstGeom>
        </p:spPr>
      </p:pic>
      <p:sp>
        <p:nvSpPr>
          <p:cNvPr id="13" name="Object 15">
            <a:extLst>
              <a:ext uri="{FF2B5EF4-FFF2-40B4-BE49-F238E27FC236}">
                <a16:creationId xmlns:a16="http://schemas.microsoft.com/office/drawing/2014/main" id="{77C27093-6CEF-28FE-66FC-C9EEDF331250}"/>
              </a:ext>
            </a:extLst>
          </p:cNvPr>
          <p:cNvSpPr/>
          <p:nvPr/>
        </p:nvSpPr>
        <p:spPr>
          <a:xfrm>
            <a:off x="525148" y="5119008"/>
            <a:ext cx="548856" cy="4387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3456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4</a:t>
            </a:r>
            <a:endParaRPr lang="en-US" dirty="0"/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95FA2CFB-DF09-9B73-161B-D4E23216940D}"/>
              </a:ext>
            </a:extLst>
          </p:cNvPr>
          <p:cNvSpPr/>
          <p:nvPr/>
        </p:nvSpPr>
        <p:spPr>
          <a:xfrm>
            <a:off x="906053" y="5159182"/>
            <a:ext cx="4185462" cy="35099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765"/>
              </a:lnSpc>
              <a:buNone/>
            </a:pPr>
            <a:r>
              <a:rPr lang="en-US" sz="2400" b="1" dirty="0" err="1">
                <a:solidFill>
                  <a:srgbClr val="FFFFFF"/>
                </a:solidFill>
                <a:latin typeface="Arial Nova" pitchFamily="34" charset="0"/>
                <a:ea typeface="Arial Nova" pitchFamily="34" charset="-122"/>
                <a:cs typeface="Arial Nova" pitchFamily="34" charset="-120"/>
              </a:rPr>
              <a:t>Tbd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96192C-3520-E0C5-D62C-0123F76214E4}"/>
              </a:ext>
            </a:extLst>
          </p:cNvPr>
          <p:cNvGrpSpPr/>
          <p:nvPr/>
        </p:nvGrpSpPr>
        <p:grpSpPr>
          <a:xfrm>
            <a:off x="8352770" y="2171289"/>
            <a:ext cx="3504534" cy="3055150"/>
            <a:chOff x="1040572" y="2835300"/>
            <a:chExt cx="3504534" cy="305515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9DA2CB-2292-39E0-FE3D-98C4289E4FF0}"/>
                </a:ext>
              </a:extLst>
            </p:cNvPr>
            <p:cNvSpPr/>
            <p:nvPr/>
          </p:nvSpPr>
          <p:spPr>
            <a:xfrm>
              <a:off x="1649839" y="2835300"/>
              <a:ext cx="2286000" cy="2286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92CF20-0F50-3B17-B530-2BA01105AC86}"/>
                </a:ext>
              </a:extLst>
            </p:cNvPr>
            <p:cNvSpPr txBox="1"/>
            <p:nvPr/>
          </p:nvSpPr>
          <p:spPr>
            <a:xfrm>
              <a:off x="1040572" y="5336452"/>
              <a:ext cx="35045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76B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Tbd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276B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FC2959D-604C-26B2-515D-27045309AA1F}"/>
              </a:ext>
            </a:extLst>
          </p:cNvPr>
          <p:cNvSpPr txBox="1"/>
          <p:nvPr/>
        </p:nvSpPr>
        <p:spPr>
          <a:xfrm>
            <a:off x="9460800" y="3129623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51100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586C-54A7-DCC4-46DC-E750BCB2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1</a:t>
            </a:r>
          </a:p>
        </p:txBody>
      </p:sp>
    </p:spTree>
    <p:extLst>
      <p:ext uri="{BB962C8B-B14F-4D97-AF65-F5344CB8AC3E}">
        <p14:creationId xmlns:p14="http://schemas.microsoft.com/office/powerpoint/2010/main" val="2158536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7897-4DF8-DB08-BCA0-BA690625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BE3EA9-543A-D734-FA3A-BB63C29A00FA}"/>
              </a:ext>
            </a:extLst>
          </p:cNvPr>
          <p:cNvGrpSpPr/>
          <p:nvPr/>
        </p:nvGrpSpPr>
        <p:grpSpPr>
          <a:xfrm>
            <a:off x="662741" y="1328382"/>
            <a:ext cx="3504535" cy="4858439"/>
            <a:chOff x="734369" y="1411508"/>
            <a:chExt cx="3504535" cy="485843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ED3AAE-B7EC-A4EA-238A-CDA249EB0C65}"/>
                </a:ext>
              </a:extLst>
            </p:cNvPr>
            <p:cNvSpPr/>
            <p:nvPr/>
          </p:nvSpPr>
          <p:spPr>
            <a:xfrm>
              <a:off x="966983" y="4420892"/>
              <a:ext cx="3039307" cy="1849055"/>
            </a:xfrm>
            <a:prstGeom prst="rect">
              <a:avLst/>
            </a:prstGeom>
            <a:solidFill>
              <a:srgbClr val="0D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F21BCD-E947-FC6F-141D-4C4D53F323BD}"/>
                </a:ext>
              </a:extLst>
            </p:cNvPr>
            <p:cNvSpPr txBox="1"/>
            <p:nvPr/>
          </p:nvSpPr>
          <p:spPr>
            <a:xfrm>
              <a:off x="734369" y="4635513"/>
              <a:ext cx="3504535" cy="1419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solidFill>
                    <a:schemeClr val="bg1"/>
                  </a:solidFill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Tbd</a:t>
              </a:r>
              <a:endParaRPr lang="en-US" sz="2000" dirty="0">
                <a:solidFill>
                  <a:schemeClr val="bg1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solidFill>
                    <a:schemeClr val="bg1"/>
                  </a:solidFill>
                  <a:effectLst/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Tbd</a:t>
              </a:r>
              <a:endParaRPr lang="en-US" sz="20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solidFill>
                    <a:schemeClr val="bg1"/>
                  </a:solidFill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Tbd</a:t>
              </a:r>
              <a:endParaRPr lang="en-US" sz="2000" dirty="0">
                <a:solidFill>
                  <a:schemeClr val="bg1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25A1B3D-2567-1529-585E-788741C37E39}"/>
                </a:ext>
              </a:extLst>
            </p:cNvPr>
            <p:cNvGrpSpPr/>
            <p:nvPr/>
          </p:nvGrpSpPr>
          <p:grpSpPr>
            <a:xfrm>
              <a:off x="734369" y="1411508"/>
              <a:ext cx="3504534" cy="2944310"/>
              <a:chOff x="1040572" y="2835300"/>
              <a:chExt cx="3504534" cy="294431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5E4999A-142A-F9E5-005E-747DF02FDCF5}"/>
                  </a:ext>
                </a:extLst>
              </p:cNvPr>
              <p:cNvSpPr/>
              <p:nvPr/>
            </p:nvSpPr>
            <p:spPr>
              <a:xfrm>
                <a:off x="1649839" y="2835300"/>
                <a:ext cx="2286000" cy="2286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C82C6E-A3DB-84D6-C0B3-8C6FE018B811}"/>
                  </a:ext>
                </a:extLst>
              </p:cNvPr>
              <p:cNvSpPr txBox="1"/>
              <p:nvPr/>
            </p:nvSpPr>
            <p:spPr>
              <a:xfrm>
                <a:off x="1040572" y="5225612"/>
                <a:ext cx="350453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err="1">
                    <a:solidFill>
                      <a:srgbClr val="0276BD"/>
                    </a:solidFill>
                    <a:latin typeface="Arial Nova" panose="020B0504020202020204" pitchFamily="34" charset="0"/>
                  </a:rPr>
                  <a:t>Tbd</a:t>
                </a:r>
                <a:endParaRPr lang="en-US" sz="3000" b="1" dirty="0">
                  <a:solidFill>
                    <a:srgbClr val="0276BD"/>
                  </a:solidFill>
                  <a:latin typeface="Arial Nova" panose="020B0504020202020204" pitchFamily="34" charset="0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093E37-8732-6CC4-A332-2EC70F90C019}"/>
              </a:ext>
            </a:extLst>
          </p:cNvPr>
          <p:cNvGrpSpPr/>
          <p:nvPr/>
        </p:nvGrpSpPr>
        <p:grpSpPr>
          <a:xfrm>
            <a:off x="4395688" y="1328382"/>
            <a:ext cx="3504535" cy="4869967"/>
            <a:chOff x="4281387" y="1411508"/>
            <a:chExt cx="3504535" cy="486996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E38E5B-BBA4-F0FC-DF3E-A8C3AA96EB8D}"/>
                </a:ext>
              </a:extLst>
            </p:cNvPr>
            <p:cNvSpPr/>
            <p:nvPr/>
          </p:nvSpPr>
          <p:spPr>
            <a:xfrm>
              <a:off x="4514001" y="4432420"/>
              <a:ext cx="3039307" cy="1849055"/>
            </a:xfrm>
            <a:prstGeom prst="rect">
              <a:avLst/>
            </a:prstGeom>
            <a:solidFill>
              <a:srgbClr val="0D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0391932-7BD3-7EE6-0A09-23CC588FB366}"/>
                </a:ext>
              </a:extLst>
            </p:cNvPr>
            <p:cNvGrpSpPr/>
            <p:nvPr/>
          </p:nvGrpSpPr>
          <p:grpSpPr>
            <a:xfrm>
              <a:off x="4281387" y="1411508"/>
              <a:ext cx="3504534" cy="2930455"/>
              <a:chOff x="1040572" y="2835300"/>
              <a:chExt cx="3504534" cy="2930455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9B7F342-C918-D041-4C2D-E480515D75DB}"/>
                  </a:ext>
                </a:extLst>
              </p:cNvPr>
              <p:cNvSpPr/>
              <p:nvPr/>
            </p:nvSpPr>
            <p:spPr>
              <a:xfrm>
                <a:off x="1649839" y="2835300"/>
                <a:ext cx="2286000" cy="2286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F507768-EAA6-BCF9-4B87-646FA5159A83}"/>
                  </a:ext>
                </a:extLst>
              </p:cNvPr>
              <p:cNvSpPr txBox="1"/>
              <p:nvPr/>
            </p:nvSpPr>
            <p:spPr>
              <a:xfrm>
                <a:off x="1040572" y="5211757"/>
                <a:ext cx="350453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err="1">
                    <a:solidFill>
                      <a:srgbClr val="0276BD"/>
                    </a:solidFill>
                    <a:latin typeface="Arial Nova" panose="020B0504020202020204" pitchFamily="34" charset="0"/>
                  </a:rPr>
                  <a:t>Tbd</a:t>
                </a:r>
                <a:endParaRPr lang="en-US" sz="3000" b="1" dirty="0">
                  <a:solidFill>
                    <a:srgbClr val="0276BD"/>
                  </a:solidFill>
                  <a:latin typeface="Arial Nova" panose="020B0504020202020204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42C6C9-E753-07A3-649D-83BC7D1204CF}"/>
                </a:ext>
              </a:extLst>
            </p:cNvPr>
            <p:cNvSpPr txBox="1"/>
            <p:nvPr/>
          </p:nvSpPr>
          <p:spPr>
            <a:xfrm>
              <a:off x="4281387" y="4639405"/>
              <a:ext cx="3504535" cy="1419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solidFill>
                    <a:schemeClr val="bg1"/>
                  </a:solidFill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Tbd</a:t>
              </a:r>
              <a:endParaRPr lang="en-US" sz="2000" dirty="0">
                <a:solidFill>
                  <a:schemeClr val="bg1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solidFill>
                    <a:schemeClr val="bg1"/>
                  </a:solidFill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Tbd</a:t>
              </a:r>
              <a:endParaRPr lang="en-US" sz="2000" dirty="0">
                <a:solidFill>
                  <a:schemeClr val="bg1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solidFill>
                    <a:schemeClr val="bg1"/>
                  </a:solidFill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Tbd</a:t>
              </a:r>
              <a:endParaRPr lang="en-US" sz="2000" dirty="0">
                <a:solidFill>
                  <a:schemeClr val="bg1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8F3DE0E-F5C1-D130-8DD4-F6A5D39F97CC}"/>
              </a:ext>
            </a:extLst>
          </p:cNvPr>
          <p:cNvGrpSpPr/>
          <p:nvPr/>
        </p:nvGrpSpPr>
        <p:grpSpPr>
          <a:xfrm>
            <a:off x="8020711" y="1328382"/>
            <a:ext cx="3504535" cy="4858439"/>
            <a:chOff x="7808806" y="1411508"/>
            <a:chExt cx="3504535" cy="485843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3CDFDA9-1EEE-2F14-4972-3D5B5A0F13C4}"/>
                </a:ext>
              </a:extLst>
            </p:cNvPr>
            <p:cNvSpPr/>
            <p:nvPr/>
          </p:nvSpPr>
          <p:spPr>
            <a:xfrm>
              <a:off x="8041420" y="4420892"/>
              <a:ext cx="3039307" cy="1849055"/>
            </a:xfrm>
            <a:prstGeom prst="rect">
              <a:avLst/>
            </a:prstGeom>
            <a:solidFill>
              <a:srgbClr val="0D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57FE20C-5D5B-40FE-1500-0C65E8B61BB7}"/>
                </a:ext>
              </a:extLst>
            </p:cNvPr>
            <p:cNvGrpSpPr/>
            <p:nvPr/>
          </p:nvGrpSpPr>
          <p:grpSpPr>
            <a:xfrm>
              <a:off x="7808806" y="1411508"/>
              <a:ext cx="3504534" cy="2930455"/>
              <a:chOff x="1040572" y="2835300"/>
              <a:chExt cx="3504534" cy="2930455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DB63FC3-20B4-DCFC-6641-703AD87B5EBC}"/>
                  </a:ext>
                </a:extLst>
              </p:cNvPr>
              <p:cNvSpPr/>
              <p:nvPr/>
            </p:nvSpPr>
            <p:spPr>
              <a:xfrm>
                <a:off x="1649839" y="2835300"/>
                <a:ext cx="2286000" cy="2286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8253F5-221E-DF9B-D7DA-5102F9BD5C46}"/>
                  </a:ext>
                </a:extLst>
              </p:cNvPr>
              <p:cNvSpPr txBox="1"/>
              <p:nvPr/>
            </p:nvSpPr>
            <p:spPr>
              <a:xfrm>
                <a:off x="1040572" y="5211757"/>
                <a:ext cx="350453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err="1">
                    <a:solidFill>
                      <a:srgbClr val="0276BD"/>
                    </a:solidFill>
                    <a:latin typeface="Arial Nova" panose="020B0504020202020204" pitchFamily="34" charset="0"/>
                  </a:rPr>
                  <a:t>Tbd</a:t>
                </a:r>
                <a:endParaRPr lang="en-US" sz="3000" b="1" dirty="0">
                  <a:solidFill>
                    <a:srgbClr val="0276BD"/>
                  </a:solidFill>
                  <a:latin typeface="Arial Nova" panose="020B050402020202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591CAA7-F94A-5B57-2B46-DECF9020CF46}"/>
                </a:ext>
              </a:extLst>
            </p:cNvPr>
            <p:cNvSpPr txBox="1"/>
            <p:nvPr/>
          </p:nvSpPr>
          <p:spPr>
            <a:xfrm>
              <a:off x="7808806" y="4639405"/>
              <a:ext cx="3504535" cy="1419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solidFill>
                    <a:schemeClr val="bg1"/>
                  </a:solidFill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Tbd</a:t>
              </a:r>
              <a:endParaRPr lang="en-US" sz="2000" dirty="0">
                <a:solidFill>
                  <a:schemeClr val="bg1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solidFill>
                    <a:schemeClr val="bg1"/>
                  </a:solidFill>
                  <a:effectLst/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Tbd</a:t>
              </a:r>
              <a:endParaRPr lang="en-US" sz="20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solidFill>
                    <a:schemeClr val="bg1"/>
                  </a:solidFill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Tbd</a:t>
              </a:r>
              <a:endParaRPr lang="en-US" sz="20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0B60120-293B-F867-A2CE-FE643E8665CD}"/>
              </a:ext>
            </a:extLst>
          </p:cNvPr>
          <p:cNvSpPr txBox="1"/>
          <p:nvPr/>
        </p:nvSpPr>
        <p:spPr>
          <a:xfrm>
            <a:off x="1770771" y="2286716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ICON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DAA89A-1C98-FEB6-2813-242C028093B6}"/>
              </a:ext>
            </a:extLst>
          </p:cNvPr>
          <p:cNvSpPr txBox="1"/>
          <p:nvPr/>
        </p:nvSpPr>
        <p:spPr>
          <a:xfrm>
            <a:off x="5503718" y="2286716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ICON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76D059-5AF6-A6E1-B5DD-8360FC976A8A}"/>
              </a:ext>
            </a:extLst>
          </p:cNvPr>
          <p:cNvSpPr txBox="1"/>
          <p:nvPr/>
        </p:nvSpPr>
        <p:spPr>
          <a:xfrm>
            <a:off x="9132756" y="2286716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63319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05B48-9400-F7ED-CB49-43615F74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D16B5D-23D6-99D4-5F24-F30FE0E51BC7}"/>
              </a:ext>
            </a:extLst>
          </p:cNvPr>
          <p:cNvGrpSpPr/>
          <p:nvPr/>
        </p:nvGrpSpPr>
        <p:grpSpPr>
          <a:xfrm>
            <a:off x="597031" y="2984349"/>
            <a:ext cx="11221013" cy="1463040"/>
            <a:chOff x="625846" y="2959191"/>
            <a:chExt cx="11221013" cy="14630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BF194DE-3892-B5E3-FB19-41B84DC0C3C4}"/>
                </a:ext>
              </a:extLst>
            </p:cNvPr>
            <p:cNvSpPr/>
            <p:nvPr/>
          </p:nvSpPr>
          <p:spPr>
            <a:xfrm>
              <a:off x="625846" y="2959191"/>
              <a:ext cx="1463040" cy="14630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Google Shape;835;g2c88726776a_1_12">
              <a:extLst>
                <a:ext uri="{FF2B5EF4-FFF2-40B4-BE49-F238E27FC236}">
                  <a16:creationId xmlns:a16="http://schemas.microsoft.com/office/drawing/2014/main" id="{8D809250-C052-FB3E-2E8E-5AEA9C91B962}"/>
                </a:ext>
              </a:extLst>
            </p:cNvPr>
            <p:cNvSpPr txBox="1"/>
            <p:nvPr/>
          </p:nvSpPr>
          <p:spPr>
            <a:xfrm>
              <a:off x="2241286" y="3059789"/>
              <a:ext cx="9605573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07950">
                <a:buClr>
                  <a:schemeClr val="dk1"/>
                </a:buClr>
                <a:buSzPct val="100000"/>
              </a:pPr>
              <a:r>
                <a:rPr lang="en-US" sz="2800" b="1" i="0" u="none" strike="noStrike" cap="none" dirty="0" err="1">
                  <a:solidFill>
                    <a:schemeClr val="accent1"/>
                  </a:solidFill>
                  <a:latin typeface="Arial Nova" panose="020B0504020202020204" pitchFamily="34" charset="0"/>
                  <a:ea typeface="Arial"/>
                  <a:cs typeface="Arial"/>
                  <a:sym typeface="Arial"/>
                </a:rPr>
                <a:t>Tbd</a:t>
              </a:r>
              <a:endParaRPr lang="en-US" sz="2800" b="1" i="0" u="none" strike="noStrike" cap="none" dirty="0">
                <a:solidFill>
                  <a:schemeClr val="accent1"/>
                </a:solidFill>
                <a:latin typeface="Arial Nova" panose="020B0504020202020204" pitchFamily="34" charset="0"/>
                <a:ea typeface="Arial"/>
                <a:cs typeface="Arial"/>
                <a:sym typeface="Arial"/>
              </a:endParaRPr>
            </a:p>
            <a:p>
              <a:pPr marL="52388"/>
              <a:r>
                <a:rPr lang="en-US" sz="2200" dirty="0"/>
                <a:t>COPY &gt; Lorem ipsum dolor sit </a:t>
              </a:r>
              <a:r>
                <a:rPr lang="en-US" sz="2200" dirty="0" err="1"/>
                <a:t>amet</a:t>
              </a:r>
              <a:r>
                <a:rPr lang="en-US" sz="2200" dirty="0"/>
                <a:t>, </a:t>
              </a:r>
              <a:r>
                <a:rPr lang="en-US" sz="2200" dirty="0" err="1"/>
                <a:t>consectetur</a:t>
              </a:r>
              <a:r>
                <a:rPr lang="en-US" sz="2200" dirty="0"/>
                <a:t> </a:t>
              </a:r>
              <a:r>
                <a:rPr lang="en-US" sz="2200" dirty="0" err="1"/>
                <a:t>adipiscing</a:t>
              </a:r>
              <a:r>
                <a:rPr lang="en-US" sz="2200" dirty="0"/>
                <a:t> </a:t>
              </a:r>
              <a:r>
                <a:rPr lang="en-US" sz="2200" dirty="0" err="1"/>
                <a:t>elit</a:t>
              </a:r>
              <a:r>
                <a:rPr lang="en-US" sz="2200" dirty="0"/>
                <a:t>, sed do </a:t>
              </a:r>
              <a:r>
                <a:rPr lang="en-US" sz="2200" dirty="0" err="1"/>
                <a:t>eiusmod</a:t>
              </a:r>
              <a:r>
                <a:rPr lang="en-US" sz="2200" dirty="0"/>
                <a:t> </a:t>
              </a:r>
              <a:r>
                <a:rPr lang="en-US" sz="2200" dirty="0" err="1"/>
                <a:t>tempor</a:t>
              </a:r>
              <a:r>
                <a:rPr lang="en-US" sz="2200" dirty="0"/>
                <a:t> </a:t>
              </a:r>
              <a:r>
                <a:rPr lang="en-US" sz="2200" dirty="0" err="1"/>
                <a:t>incididunt</a:t>
              </a:r>
              <a:r>
                <a:rPr lang="en-US" sz="2200" dirty="0"/>
                <a:t> </a:t>
              </a:r>
              <a:r>
                <a:rPr lang="en-US" sz="2200" dirty="0" err="1"/>
                <a:t>ut</a:t>
              </a:r>
              <a:r>
                <a:rPr lang="en-US" sz="2200" dirty="0"/>
                <a:t> labore et dolore magna </a:t>
              </a:r>
              <a:r>
                <a:rPr lang="en-US" sz="2200" dirty="0" err="1"/>
                <a:t>aliqua</a:t>
              </a:r>
              <a:r>
                <a:rPr lang="en-US" sz="2200" dirty="0"/>
                <a:t>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91A4F2-539F-952F-17B3-60B91C0E85C8}"/>
              </a:ext>
            </a:extLst>
          </p:cNvPr>
          <p:cNvGrpSpPr/>
          <p:nvPr/>
        </p:nvGrpSpPr>
        <p:grpSpPr>
          <a:xfrm>
            <a:off x="597031" y="1211134"/>
            <a:ext cx="11329358" cy="1485552"/>
            <a:chOff x="625846" y="1270563"/>
            <a:chExt cx="11128569" cy="148555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9AA7EB-A4A9-88BF-E5C3-AA427820BC35}"/>
                </a:ext>
              </a:extLst>
            </p:cNvPr>
            <p:cNvSpPr/>
            <p:nvPr/>
          </p:nvSpPr>
          <p:spPr>
            <a:xfrm>
              <a:off x="625846" y="1270563"/>
              <a:ext cx="1463040" cy="14630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Google Shape;835;g2c88726776a_1_12">
              <a:extLst>
                <a:ext uri="{FF2B5EF4-FFF2-40B4-BE49-F238E27FC236}">
                  <a16:creationId xmlns:a16="http://schemas.microsoft.com/office/drawing/2014/main" id="{5406C09E-ED04-2569-9902-63BE19D945BD}"/>
                </a:ext>
              </a:extLst>
            </p:cNvPr>
            <p:cNvSpPr txBox="1"/>
            <p:nvPr/>
          </p:nvSpPr>
          <p:spPr>
            <a:xfrm>
              <a:off x="2241287" y="1555827"/>
              <a:ext cx="9513128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52388" marR="0" lvl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</a:pPr>
              <a:r>
                <a:rPr lang="en-US" sz="2800" b="1" i="0" u="none" strike="noStrike" cap="none" dirty="0" err="1">
                  <a:solidFill>
                    <a:schemeClr val="accent1"/>
                  </a:solidFill>
                  <a:latin typeface="Arial Nova" panose="020B0504020202020204" pitchFamily="34" charset="0"/>
                  <a:ea typeface="Arial"/>
                  <a:cs typeface="Arial"/>
                  <a:sym typeface="Arial"/>
                </a:rPr>
                <a:t>Tbd</a:t>
              </a:r>
              <a:endParaRPr lang="en-US" sz="2400" b="1" dirty="0">
                <a:solidFill>
                  <a:schemeClr val="accent1"/>
                </a:solidFill>
                <a:latin typeface="Arial Nova" panose="020B0504020202020204" pitchFamily="34" charset="0"/>
                <a:ea typeface="Arial"/>
                <a:cs typeface="Arial"/>
                <a:sym typeface="Arial"/>
              </a:endParaRPr>
            </a:p>
            <a:p>
              <a:pPr marL="52388"/>
              <a:r>
                <a:rPr lang="en-US" sz="2200" dirty="0"/>
                <a:t>COPY &gt; Lorem ipsum dolor sit </a:t>
              </a:r>
              <a:r>
                <a:rPr lang="en-US" sz="2200" dirty="0" err="1"/>
                <a:t>amet</a:t>
              </a:r>
              <a:r>
                <a:rPr lang="en-US" sz="2200" dirty="0"/>
                <a:t>, </a:t>
              </a:r>
              <a:r>
                <a:rPr lang="en-US" sz="2200" dirty="0" err="1"/>
                <a:t>consectetur</a:t>
              </a:r>
              <a:r>
                <a:rPr lang="en-US" sz="2200" dirty="0"/>
                <a:t> </a:t>
              </a:r>
              <a:r>
                <a:rPr lang="en-US" sz="2200" dirty="0" err="1"/>
                <a:t>adipiscing</a:t>
              </a:r>
              <a:r>
                <a:rPr lang="en-US" sz="2200" dirty="0"/>
                <a:t> </a:t>
              </a:r>
              <a:r>
                <a:rPr lang="en-US" sz="2200" dirty="0" err="1"/>
                <a:t>elit</a:t>
              </a:r>
              <a:r>
                <a:rPr lang="en-US" sz="2200" dirty="0"/>
                <a:t>, sed do </a:t>
              </a:r>
              <a:r>
                <a:rPr lang="en-US" sz="2200" dirty="0" err="1"/>
                <a:t>eiusmod</a:t>
              </a:r>
              <a:r>
                <a:rPr lang="en-US" sz="2200" dirty="0"/>
                <a:t> </a:t>
              </a:r>
              <a:r>
                <a:rPr lang="en-US" sz="2200" dirty="0" err="1"/>
                <a:t>tempor</a:t>
              </a:r>
              <a:r>
                <a:rPr lang="en-US" sz="2200" dirty="0"/>
                <a:t> </a:t>
              </a:r>
              <a:r>
                <a:rPr lang="en-US" sz="2200" dirty="0" err="1"/>
                <a:t>incididunt</a:t>
              </a:r>
              <a:r>
                <a:rPr lang="en-US" sz="2200" dirty="0"/>
                <a:t> </a:t>
              </a:r>
              <a:r>
                <a:rPr lang="en-US" sz="2200" dirty="0" err="1"/>
                <a:t>ut</a:t>
              </a:r>
              <a:r>
                <a:rPr lang="en-US" sz="2200" dirty="0"/>
                <a:t> labore et dolore magna </a:t>
              </a:r>
              <a:r>
                <a:rPr lang="en-US" sz="2200" dirty="0" err="1"/>
                <a:t>aliqua</a:t>
              </a:r>
              <a:r>
                <a:rPr lang="en-US" sz="2200" dirty="0"/>
                <a:t>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A98172-6D75-228E-5086-E4FA6C0B1302}"/>
              </a:ext>
            </a:extLst>
          </p:cNvPr>
          <p:cNvGrpSpPr/>
          <p:nvPr/>
        </p:nvGrpSpPr>
        <p:grpSpPr>
          <a:xfrm>
            <a:off x="597031" y="4757563"/>
            <a:ext cx="11221013" cy="1463040"/>
            <a:chOff x="625846" y="4647819"/>
            <a:chExt cx="11221013" cy="1463040"/>
          </a:xfrm>
        </p:grpSpPr>
        <p:sp>
          <p:nvSpPr>
            <p:cNvPr id="16" name="Google Shape;835;g2c88726776a_1_12">
              <a:extLst>
                <a:ext uri="{FF2B5EF4-FFF2-40B4-BE49-F238E27FC236}">
                  <a16:creationId xmlns:a16="http://schemas.microsoft.com/office/drawing/2014/main" id="{28F98AD9-DDD7-01D5-23DB-B6922E377B3D}"/>
                </a:ext>
              </a:extLst>
            </p:cNvPr>
            <p:cNvSpPr txBox="1"/>
            <p:nvPr/>
          </p:nvSpPr>
          <p:spPr>
            <a:xfrm>
              <a:off x="2241287" y="4748417"/>
              <a:ext cx="9605572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07950">
                <a:buClr>
                  <a:schemeClr val="dk1"/>
                </a:buClr>
                <a:buSzPct val="100000"/>
              </a:pPr>
              <a:r>
                <a:rPr lang="en-US" sz="2800" b="1" i="0" u="none" strike="noStrike" cap="none" dirty="0" err="1">
                  <a:solidFill>
                    <a:schemeClr val="accent1"/>
                  </a:solidFill>
                  <a:latin typeface="Arial Nova" panose="020B0504020202020204" pitchFamily="34" charset="0"/>
                  <a:ea typeface="Arial"/>
                  <a:cs typeface="Arial"/>
                  <a:sym typeface="Arial"/>
                </a:rPr>
                <a:t>Tbd</a:t>
              </a:r>
              <a:endParaRPr lang="en-US" sz="2800" b="1" i="0" u="none" strike="noStrike" cap="none" dirty="0">
                <a:solidFill>
                  <a:schemeClr val="accent1"/>
                </a:solidFill>
                <a:latin typeface="Arial Nova" panose="020B0504020202020204" pitchFamily="34" charset="0"/>
                <a:ea typeface="Arial"/>
                <a:cs typeface="Arial"/>
                <a:sym typeface="Arial"/>
              </a:endParaRPr>
            </a:p>
            <a:p>
              <a:pPr marL="52388"/>
              <a:r>
                <a:rPr lang="en-US" sz="2200" dirty="0"/>
                <a:t>COPY &gt; Lorem ipsum dolor sit </a:t>
              </a:r>
              <a:r>
                <a:rPr lang="en-US" sz="2200" dirty="0" err="1"/>
                <a:t>amet</a:t>
              </a:r>
              <a:r>
                <a:rPr lang="en-US" sz="2200" dirty="0"/>
                <a:t>, </a:t>
              </a:r>
              <a:r>
                <a:rPr lang="en-US" sz="2200" dirty="0" err="1"/>
                <a:t>consectetur</a:t>
              </a:r>
              <a:r>
                <a:rPr lang="en-US" sz="2200" dirty="0"/>
                <a:t> </a:t>
              </a:r>
              <a:r>
                <a:rPr lang="en-US" sz="2200" dirty="0" err="1"/>
                <a:t>adipiscing</a:t>
              </a:r>
              <a:r>
                <a:rPr lang="en-US" sz="2200" dirty="0"/>
                <a:t> </a:t>
              </a:r>
              <a:r>
                <a:rPr lang="en-US" sz="2200" dirty="0" err="1"/>
                <a:t>elit</a:t>
              </a:r>
              <a:r>
                <a:rPr lang="en-US" sz="2200" dirty="0"/>
                <a:t>, sed do </a:t>
              </a:r>
              <a:r>
                <a:rPr lang="en-US" sz="2200" dirty="0" err="1"/>
                <a:t>eiusmod</a:t>
              </a:r>
              <a:r>
                <a:rPr lang="en-US" sz="2200" dirty="0"/>
                <a:t> </a:t>
              </a:r>
              <a:r>
                <a:rPr lang="en-US" sz="2200" dirty="0" err="1"/>
                <a:t>tempor</a:t>
              </a:r>
              <a:r>
                <a:rPr lang="en-US" sz="2200" dirty="0"/>
                <a:t> </a:t>
              </a:r>
              <a:r>
                <a:rPr lang="en-US" sz="2200" dirty="0" err="1"/>
                <a:t>incididunt</a:t>
              </a:r>
              <a:r>
                <a:rPr lang="en-US" sz="2200" dirty="0"/>
                <a:t> </a:t>
              </a:r>
              <a:r>
                <a:rPr lang="en-US" sz="2200" dirty="0" err="1"/>
                <a:t>ut</a:t>
              </a:r>
              <a:r>
                <a:rPr lang="en-US" sz="2200" dirty="0"/>
                <a:t> labore et dolore magna </a:t>
              </a:r>
              <a:r>
                <a:rPr lang="en-US" sz="2200" dirty="0" err="1"/>
                <a:t>aliqua</a:t>
              </a:r>
              <a:r>
                <a:rPr lang="en-US" sz="2200" dirty="0"/>
                <a:t>.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6386368-DDF5-83A6-071F-228E3F671047}"/>
                </a:ext>
              </a:extLst>
            </p:cNvPr>
            <p:cNvSpPr/>
            <p:nvPr/>
          </p:nvSpPr>
          <p:spPr>
            <a:xfrm>
              <a:off x="625846" y="4647819"/>
              <a:ext cx="1463040" cy="14630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A20A17F-4767-2E14-A47E-1D13D5808A09}"/>
              </a:ext>
            </a:extLst>
          </p:cNvPr>
          <p:cNvSpPr txBox="1"/>
          <p:nvPr/>
        </p:nvSpPr>
        <p:spPr>
          <a:xfrm>
            <a:off x="684312" y="1773646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ICON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E25F0F-608E-541F-F1EE-714AEA7C9992}"/>
              </a:ext>
            </a:extLst>
          </p:cNvPr>
          <p:cNvSpPr txBox="1"/>
          <p:nvPr/>
        </p:nvSpPr>
        <p:spPr>
          <a:xfrm>
            <a:off x="684313" y="3531203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ICON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F1AED1-59C2-BE79-2909-46E8EB6A3C0B}"/>
              </a:ext>
            </a:extLst>
          </p:cNvPr>
          <p:cNvSpPr txBox="1"/>
          <p:nvPr/>
        </p:nvSpPr>
        <p:spPr>
          <a:xfrm>
            <a:off x="618997" y="5338623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354318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5D32-E1CA-92A4-4F23-FFBC4CE7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F59BD9F-B72B-1CDB-3110-E37C9E15C8C9}"/>
              </a:ext>
            </a:extLst>
          </p:cNvPr>
          <p:cNvSpPr/>
          <p:nvPr/>
        </p:nvSpPr>
        <p:spPr>
          <a:xfrm>
            <a:off x="-25153" y="2247068"/>
            <a:ext cx="9406415" cy="201583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731858-1CBC-E3C9-74E6-35246B84496D}"/>
              </a:ext>
            </a:extLst>
          </p:cNvPr>
          <p:cNvGrpSpPr/>
          <p:nvPr/>
        </p:nvGrpSpPr>
        <p:grpSpPr>
          <a:xfrm>
            <a:off x="9157298" y="2314042"/>
            <a:ext cx="2992575" cy="2571077"/>
            <a:chOff x="9161670" y="2124374"/>
            <a:chExt cx="2992575" cy="25710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2770A4-FF2A-36F0-4D7C-407608BC0105}"/>
                </a:ext>
              </a:extLst>
            </p:cNvPr>
            <p:cNvSpPr txBox="1"/>
            <p:nvPr/>
          </p:nvSpPr>
          <p:spPr>
            <a:xfrm>
              <a:off x="9161670" y="4264564"/>
              <a:ext cx="29925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D71B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Tbd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D71B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EFD97AB-96F7-A47F-28AC-20C747192A12}"/>
                </a:ext>
              </a:extLst>
            </p:cNvPr>
            <p:cNvSpPr/>
            <p:nvPr/>
          </p:nvSpPr>
          <p:spPr>
            <a:xfrm>
              <a:off x="9613147" y="2124374"/>
              <a:ext cx="2007130" cy="1932484"/>
            </a:xfrm>
            <a:prstGeom prst="ellipse">
              <a:avLst/>
            </a:prstGeom>
            <a:solidFill>
              <a:srgbClr val="0D4777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B5DE865-D7CD-0666-8EE4-12CEE10B0C5B}"/>
              </a:ext>
            </a:extLst>
          </p:cNvPr>
          <p:cNvGrpSpPr/>
          <p:nvPr/>
        </p:nvGrpSpPr>
        <p:grpSpPr>
          <a:xfrm>
            <a:off x="3059657" y="2314042"/>
            <a:ext cx="2477036" cy="2571077"/>
            <a:chOff x="3311883" y="2664700"/>
            <a:chExt cx="2477036" cy="25710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C87F96-CCDD-7032-2543-AF26A361CDB4}"/>
                </a:ext>
              </a:extLst>
            </p:cNvPr>
            <p:cNvSpPr txBox="1"/>
            <p:nvPr/>
          </p:nvSpPr>
          <p:spPr>
            <a:xfrm>
              <a:off x="3311883" y="4804890"/>
              <a:ext cx="24770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D71B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Tbd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D71B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FEB791-9E68-1681-2BBB-960C911A3603}"/>
                </a:ext>
              </a:extLst>
            </p:cNvPr>
            <p:cNvSpPr/>
            <p:nvPr/>
          </p:nvSpPr>
          <p:spPr>
            <a:xfrm>
              <a:off x="3546836" y="2664700"/>
              <a:ext cx="2007130" cy="1932484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D8D152-A919-0734-43D5-B602E676708A}"/>
              </a:ext>
            </a:extLst>
          </p:cNvPr>
          <p:cNvGrpSpPr/>
          <p:nvPr/>
        </p:nvGrpSpPr>
        <p:grpSpPr>
          <a:xfrm>
            <a:off x="5936488" y="2314042"/>
            <a:ext cx="2173785" cy="2571077"/>
            <a:chOff x="6211026" y="2664700"/>
            <a:chExt cx="2173785" cy="25710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2539EE-1264-91C8-CF7E-E36C9FBE9532}"/>
                </a:ext>
              </a:extLst>
            </p:cNvPr>
            <p:cNvSpPr txBox="1"/>
            <p:nvPr/>
          </p:nvSpPr>
          <p:spPr>
            <a:xfrm>
              <a:off x="6211026" y="4804890"/>
              <a:ext cx="21737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D71B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Tbd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D71B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A1DA18-EF02-AE71-D2D2-FEAD10EF060C}"/>
                </a:ext>
              </a:extLst>
            </p:cNvPr>
            <p:cNvSpPr/>
            <p:nvPr/>
          </p:nvSpPr>
          <p:spPr>
            <a:xfrm>
              <a:off x="6345559" y="2664700"/>
              <a:ext cx="2007130" cy="1932484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D1A08E-4BED-17B4-684F-7C860B78F58E}"/>
              </a:ext>
            </a:extLst>
          </p:cNvPr>
          <p:cNvGrpSpPr/>
          <p:nvPr/>
        </p:nvGrpSpPr>
        <p:grpSpPr>
          <a:xfrm>
            <a:off x="551419" y="2314042"/>
            <a:ext cx="2108443" cy="2571077"/>
            <a:chOff x="825957" y="2664700"/>
            <a:chExt cx="2108443" cy="25710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8AC043-DEB0-13FA-7ECA-18919F245F4E}"/>
                </a:ext>
              </a:extLst>
            </p:cNvPr>
            <p:cNvSpPr txBox="1"/>
            <p:nvPr/>
          </p:nvSpPr>
          <p:spPr>
            <a:xfrm>
              <a:off x="825957" y="4804890"/>
              <a:ext cx="21084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D71B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Tbd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D71B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9E856D8-C92D-6BAD-60EB-4360A43F3CF8}"/>
                </a:ext>
              </a:extLst>
            </p:cNvPr>
            <p:cNvSpPr/>
            <p:nvPr/>
          </p:nvSpPr>
          <p:spPr>
            <a:xfrm>
              <a:off x="876615" y="2664700"/>
              <a:ext cx="2007130" cy="1932484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44D91DD-D510-250B-F31F-6E2F9F28A5F6}"/>
              </a:ext>
            </a:extLst>
          </p:cNvPr>
          <p:cNvSpPr txBox="1"/>
          <p:nvPr/>
        </p:nvSpPr>
        <p:spPr>
          <a:xfrm>
            <a:off x="961403" y="3095618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ICON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73F1D1-18FB-73B7-4295-EB2FEFD2055C}"/>
              </a:ext>
            </a:extLst>
          </p:cNvPr>
          <p:cNvSpPr txBox="1"/>
          <p:nvPr/>
        </p:nvSpPr>
        <p:spPr>
          <a:xfrm>
            <a:off x="3653938" y="3070320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ICON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F962EB-CC95-4A1C-2FBE-105A51F4E764}"/>
              </a:ext>
            </a:extLst>
          </p:cNvPr>
          <p:cNvSpPr txBox="1"/>
          <p:nvPr/>
        </p:nvSpPr>
        <p:spPr>
          <a:xfrm>
            <a:off x="6430349" y="3070320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ICON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53C06C-52B5-D1E1-D58D-DDF1ACFE7350}"/>
              </a:ext>
            </a:extLst>
          </p:cNvPr>
          <p:cNvSpPr txBox="1"/>
          <p:nvPr/>
        </p:nvSpPr>
        <p:spPr>
          <a:xfrm>
            <a:off x="9968103" y="3070320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1371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7897-4DF8-DB08-BCA0-BA690625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Idea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E682D4-DEE1-C118-9999-15F00EBADC8C}"/>
              </a:ext>
            </a:extLst>
          </p:cNvPr>
          <p:cNvGrpSpPr/>
          <p:nvPr/>
        </p:nvGrpSpPr>
        <p:grpSpPr>
          <a:xfrm>
            <a:off x="597644" y="1222415"/>
            <a:ext cx="2468662" cy="4997912"/>
            <a:chOff x="3330532" y="1186320"/>
            <a:chExt cx="2468662" cy="499791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ED3AAE-B7EC-A4EA-238A-CDA249EB0C65}"/>
                </a:ext>
              </a:extLst>
            </p:cNvPr>
            <p:cNvSpPr/>
            <p:nvPr/>
          </p:nvSpPr>
          <p:spPr>
            <a:xfrm>
              <a:off x="3330532" y="2528559"/>
              <a:ext cx="2468662" cy="3655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276BD"/>
                </a:solidFill>
                <a:latin typeface="Arial Nova" panose="020B0504020202020204" pitchFamily="34" charset="0"/>
              </a:endParaRPr>
            </a:p>
            <a:p>
              <a:pPr algn="ctr"/>
              <a:r>
                <a:rPr lang="en-US" sz="2400" b="1" dirty="0" err="1">
                  <a:solidFill>
                    <a:srgbClr val="0276BD"/>
                  </a:solidFill>
                  <a:latin typeface="Arial Nova" panose="020B0504020202020204" pitchFamily="34" charset="0"/>
                </a:rPr>
                <a:t>Tbd</a:t>
              </a:r>
              <a:endParaRPr lang="en-US" sz="2400" b="1" dirty="0">
                <a:solidFill>
                  <a:srgbClr val="0276BD"/>
                </a:solidFill>
                <a:latin typeface="Arial Nova" panose="020B050402020202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5E4999A-142A-F9E5-005E-747DF02FDC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1903" y="1186320"/>
              <a:ext cx="1645920" cy="1645920"/>
            </a:xfrm>
            <a:prstGeom prst="ellipse">
              <a:avLst/>
            </a:prstGeom>
            <a:solidFill>
              <a:srgbClr val="0D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0B60120-293B-F867-A2CE-FE643E8665CD}"/>
                </a:ext>
              </a:extLst>
            </p:cNvPr>
            <p:cNvSpPr txBox="1"/>
            <p:nvPr/>
          </p:nvSpPr>
          <p:spPr>
            <a:xfrm>
              <a:off x="3920626" y="1824614"/>
              <a:ext cx="1288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ighlight>
                    <a:srgbClr val="FFFF00"/>
                  </a:highlight>
                </a:rPr>
                <a:t>ICON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3B8DD4-48CF-0A7C-991D-6C898FAE1ECF}"/>
              </a:ext>
            </a:extLst>
          </p:cNvPr>
          <p:cNvGrpSpPr/>
          <p:nvPr/>
        </p:nvGrpSpPr>
        <p:grpSpPr>
          <a:xfrm>
            <a:off x="3418927" y="1222415"/>
            <a:ext cx="2468662" cy="4997912"/>
            <a:chOff x="3330532" y="1186320"/>
            <a:chExt cx="2468662" cy="499791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00FE79-243F-6B67-EBBF-A3DF4AC17CE2}"/>
                </a:ext>
              </a:extLst>
            </p:cNvPr>
            <p:cNvSpPr/>
            <p:nvPr/>
          </p:nvSpPr>
          <p:spPr>
            <a:xfrm>
              <a:off x="3330532" y="2528559"/>
              <a:ext cx="2468662" cy="3655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276BD"/>
                </a:solidFill>
                <a:latin typeface="Arial Nova" panose="020B0504020202020204" pitchFamily="34" charset="0"/>
              </a:endParaRPr>
            </a:p>
            <a:p>
              <a:pPr algn="ctr"/>
              <a:r>
                <a:rPr lang="en-US" sz="2400" b="1" dirty="0" err="1">
                  <a:solidFill>
                    <a:srgbClr val="0276BD"/>
                  </a:solidFill>
                  <a:latin typeface="Arial Nova" panose="020B0504020202020204" pitchFamily="34" charset="0"/>
                </a:rPr>
                <a:t>Tbd</a:t>
              </a:r>
              <a:endParaRPr lang="en-US" sz="2400" b="1" dirty="0">
                <a:solidFill>
                  <a:srgbClr val="0276BD"/>
                </a:solidFill>
                <a:latin typeface="Arial Nova" panose="020B050402020202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4E8BD8-354F-E048-1741-16510157BC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1903" y="1186320"/>
              <a:ext cx="1645920" cy="1645920"/>
            </a:xfrm>
            <a:prstGeom prst="ellipse">
              <a:avLst/>
            </a:prstGeom>
            <a:solidFill>
              <a:srgbClr val="0D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C76469-016F-1A6A-2226-582FD62C94CD}"/>
                </a:ext>
              </a:extLst>
            </p:cNvPr>
            <p:cNvSpPr txBox="1"/>
            <p:nvPr/>
          </p:nvSpPr>
          <p:spPr>
            <a:xfrm>
              <a:off x="3920626" y="1824614"/>
              <a:ext cx="1288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ighlight>
                    <a:srgbClr val="FFFF00"/>
                  </a:highlight>
                </a:rPr>
                <a:t>ICON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81CB9-3787-46F6-464A-862CBCBFA9A1}"/>
              </a:ext>
            </a:extLst>
          </p:cNvPr>
          <p:cNvGrpSpPr/>
          <p:nvPr/>
        </p:nvGrpSpPr>
        <p:grpSpPr>
          <a:xfrm>
            <a:off x="6240210" y="1222415"/>
            <a:ext cx="2468662" cy="4997912"/>
            <a:chOff x="3330532" y="1186320"/>
            <a:chExt cx="2468662" cy="499791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D4CAED-D505-59F3-0C25-5542A85371D9}"/>
                </a:ext>
              </a:extLst>
            </p:cNvPr>
            <p:cNvSpPr/>
            <p:nvPr/>
          </p:nvSpPr>
          <p:spPr>
            <a:xfrm>
              <a:off x="3330532" y="2528559"/>
              <a:ext cx="2468662" cy="3655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276BD"/>
                </a:solidFill>
                <a:latin typeface="Arial Nova" panose="020B0504020202020204" pitchFamily="34" charset="0"/>
              </a:endParaRPr>
            </a:p>
            <a:p>
              <a:pPr algn="ctr"/>
              <a:r>
                <a:rPr lang="en-US" sz="2400" b="1" dirty="0" err="1">
                  <a:solidFill>
                    <a:srgbClr val="0276BD"/>
                  </a:solidFill>
                  <a:latin typeface="Arial Nova" panose="020B0504020202020204" pitchFamily="34" charset="0"/>
                </a:rPr>
                <a:t>Tbd</a:t>
              </a:r>
              <a:endParaRPr lang="en-US" sz="2400" b="1" dirty="0">
                <a:solidFill>
                  <a:srgbClr val="0276BD"/>
                </a:solidFill>
                <a:latin typeface="Arial Nova" panose="020B050402020202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5217EF-97E7-87CE-C48C-BBB9A060A4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1903" y="1186320"/>
              <a:ext cx="1645920" cy="1645920"/>
            </a:xfrm>
            <a:prstGeom prst="ellipse">
              <a:avLst/>
            </a:prstGeom>
            <a:solidFill>
              <a:srgbClr val="0D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242B86-E55A-78C2-57A1-FF8E226AEE14}"/>
                </a:ext>
              </a:extLst>
            </p:cNvPr>
            <p:cNvSpPr txBox="1"/>
            <p:nvPr/>
          </p:nvSpPr>
          <p:spPr>
            <a:xfrm>
              <a:off x="3920626" y="1824614"/>
              <a:ext cx="1288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ighlight>
                    <a:srgbClr val="FFFF00"/>
                  </a:highlight>
                </a:rPr>
                <a:t>ICON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455A80-9473-31FA-60BB-B7198F4BABC9}"/>
              </a:ext>
            </a:extLst>
          </p:cNvPr>
          <p:cNvGrpSpPr/>
          <p:nvPr/>
        </p:nvGrpSpPr>
        <p:grpSpPr>
          <a:xfrm>
            <a:off x="9061494" y="1222415"/>
            <a:ext cx="2468662" cy="4997912"/>
            <a:chOff x="3330532" y="1186320"/>
            <a:chExt cx="2468662" cy="499791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E76D5C-F3BA-0429-5D70-68932D0CCAF2}"/>
                </a:ext>
              </a:extLst>
            </p:cNvPr>
            <p:cNvSpPr/>
            <p:nvPr/>
          </p:nvSpPr>
          <p:spPr>
            <a:xfrm>
              <a:off x="3330532" y="2528559"/>
              <a:ext cx="2468662" cy="3655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276BD"/>
                </a:solidFill>
                <a:latin typeface="Arial Nova" panose="020B0504020202020204" pitchFamily="34" charset="0"/>
              </a:endParaRPr>
            </a:p>
            <a:p>
              <a:pPr algn="ctr"/>
              <a:r>
                <a:rPr lang="en-US" sz="2400" b="1" dirty="0" err="1">
                  <a:solidFill>
                    <a:srgbClr val="0276BD"/>
                  </a:solidFill>
                  <a:latin typeface="Arial Nova" panose="020B0504020202020204" pitchFamily="34" charset="0"/>
                </a:rPr>
                <a:t>Tbd</a:t>
              </a:r>
              <a:endParaRPr lang="en-US" sz="2400" b="1" dirty="0">
                <a:solidFill>
                  <a:srgbClr val="0276BD"/>
                </a:solidFill>
                <a:latin typeface="Arial Nova" panose="020B050402020202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Tbd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F99F364-705F-7C68-57C1-4361CDAEF6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1903" y="1186320"/>
              <a:ext cx="1645920" cy="1645920"/>
            </a:xfrm>
            <a:prstGeom prst="ellipse">
              <a:avLst/>
            </a:prstGeom>
            <a:solidFill>
              <a:srgbClr val="0D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060AEA-C50E-0305-9F39-7779636CEBCD}"/>
                </a:ext>
              </a:extLst>
            </p:cNvPr>
            <p:cNvSpPr txBox="1"/>
            <p:nvPr/>
          </p:nvSpPr>
          <p:spPr>
            <a:xfrm>
              <a:off x="3920626" y="1824614"/>
              <a:ext cx="1288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ighlight>
                    <a:srgbClr val="FFFF00"/>
                  </a:highlight>
                </a:rPr>
                <a:t>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944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13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9982-1073-D925-4F88-979BA366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9E2B-7BE4-41B0-C3C2-C6A536C9F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949B-88C5-4CF1-7E6F-53B8649D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2</a:t>
            </a:r>
          </a:p>
        </p:txBody>
      </p:sp>
    </p:spTree>
    <p:extLst>
      <p:ext uri="{BB962C8B-B14F-4D97-AF65-F5344CB8AC3E}">
        <p14:creationId xmlns:p14="http://schemas.microsoft.com/office/powerpoint/2010/main" val="291698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D476-9B69-33BA-D504-1F99FE6C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E5B79-8D33-7FDD-3F5B-F0B99FBFA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9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949B-88C5-4CF1-7E6F-53B8649D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3</a:t>
            </a:r>
          </a:p>
        </p:txBody>
      </p:sp>
    </p:spTree>
    <p:extLst>
      <p:ext uri="{BB962C8B-B14F-4D97-AF65-F5344CB8AC3E}">
        <p14:creationId xmlns:p14="http://schemas.microsoft.com/office/powerpoint/2010/main" val="111118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D476-9B69-33BA-D504-1F99FE6C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E5B79-8D33-7FDD-3F5B-F0B99FBFA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2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949B-88C5-4CF1-7E6F-53B8649D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4</a:t>
            </a:r>
          </a:p>
        </p:txBody>
      </p:sp>
    </p:spTree>
    <p:extLst>
      <p:ext uri="{BB962C8B-B14F-4D97-AF65-F5344CB8AC3E}">
        <p14:creationId xmlns:p14="http://schemas.microsoft.com/office/powerpoint/2010/main" val="14412394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003359"/>
      </a:dk2>
      <a:lt2>
        <a:srgbClr val="FFFFFF"/>
      </a:lt2>
      <a:accent1>
        <a:srgbClr val="13417F"/>
      </a:accent1>
      <a:accent2>
        <a:srgbClr val="005390"/>
      </a:accent2>
      <a:accent3>
        <a:srgbClr val="0076BC"/>
      </a:accent3>
      <a:accent4>
        <a:srgbClr val="5B8ECA"/>
      </a:accent4>
      <a:accent5>
        <a:srgbClr val="3FADFF"/>
      </a:accent5>
      <a:accent6>
        <a:srgbClr val="FFC000"/>
      </a:accent6>
      <a:hlink>
        <a:srgbClr val="FF0000"/>
      </a:hlink>
      <a:folHlink>
        <a:srgbClr val="D8D8D8"/>
      </a:folHlink>
    </a:clrScheme>
    <a:fontScheme name="Simplicity Group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icity Group Presentation Template.pptx" id="{D843843C-765B-4FB8-BFC1-1BB608D7727D}" vid="{C22CA94B-BE5E-4ED2-A6FD-265DB56114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588</Words>
  <Application>Microsoft Office PowerPoint</Application>
  <PresentationFormat>Widescreen</PresentationFormat>
  <Paragraphs>308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Nova</vt:lpstr>
      <vt:lpstr>Courier New</vt:lpstr>
      <vt:lpstr>Open Sans</vt:lpstr>
      <vt:lpstr>Wingdings</vt:lpstr>
      <vt:lpstr>1_Office Theme</vt:lpstr>
      <vt:lpstr>Presentation Title</vt:lpstr>
      <vt:lpstr>Agenda</vt:lpstr>
      <vt:lpstr>Agenda Item 1</vt:lpstr>
      <vt:lpstr>PowerPoint Presentation</vt:lpstr>
      <vt:lpstr>Agenda Item 2</vt:lpstr>
      <vt:lpstr>PowerPoint Presentation</vt:lpstr>
      <vt:lpstr>Agenda Item 3</vt:lpstr>
      <vt:lpstr>PowerPoint Presentation</vt:lpstr>
      <vt:lpstr>Agenda Item 4</vt:lpstr>
      <vt:lpstr>PowerPoint Presentation</vt:lpstr>
      <vt:lpstr>Agenda Item 5</vt:lpstr>
      <vt:lpstr>PowerPoint Presentation</vt:lpstr>
      <vt:lpstr>Agenda Item 6</vt:lpstr>
      <vt:lpstr>PowerPoint Presentation</vt:lpstr>
      <vt:lpstr>PowerPoint Presentation</vt:lpstr>
      <vt:lpstr>PowerPoint Development Resources</vt:lpstr>
      <vt:lpstr>Icons</vt:lpstr>
      <vt:lpstr>Slide Design Idea</vt:lpstr>
      <vt:lpstr>Slide Design Idea</vt:lpstr>
      <vt:lpstr>Slide Design Idea</vt:lpstr>
      <vt:lpstr>Slide Design Idea</vt:lpstr>
      <vt:lpstr>Slide Design Idea</vt:lpstr>
      <vt:lpstr>Slide Design Idea</vt:lpstr>
      <vt:lpstr>Slide Design Idea</vt:lpstr>
      <vt:lpstr>Slide Design Idea</vt:lpstr>
      <vt:lpstr>Slide Design Ideas</vt:lpstr>
      <vt:lpstr>Slide Design Idea</vt:lpstr>
      <vt:lpstr>Slide Design Idea</vt:lpstr>
      <vt:lpstr>Slide Design Idea</vt:lpstr>
      <vt:lpstr>Slide Design Idea</vt:lpstr>
      <vt:lpstr>Slide Design Idea</vt:lpstr>
      <vt:lpstr>Slide Design Idea</vt:lpstr>
      <vt:lpstr>Slide Design Idea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Timeus</dc:creator>
  <cp:lastModifiedBy>Alex Timeus</cp:lastModifiedBy>
  <cp:revision>29</cp:revision>
  <dcterms:created xsi:type="dcterms:W3CDTF">2023-12-12T17:54:01Z</dcterms:created>
  <dcterms:modified xsi:type="dcterms:W3CDTF">2024-05-24T17:28:04Z</dcterms:modified>
</cp:coreProperties>
</file>